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66" r:id="rId2"/>
    <p:sldId id="256" r:id="rId3"/>
    <p:sldId id="267" r:id="rId4"/>
    <p:sldId id="260" r:id="rId5"/>
    <p:sldId id="257" r:id="rId6"/>
    <p:sldId id="258" r:id="rId7"/>
    <p:sldId id="270" r:id="rId8"/>
    <p:sldId id="271" r:id="rId9"/>
    <p:sldId id="264" r:id="rId10"/>
    <p:sldId id="272" r:id="rId11"/>
    <p:sldId id="273" r:id="rId12"/>
    <p:sldId id="263" r:id="rId13"/>
    <p:sldId id="275" r:id="rId14"/>
    <p:sldId id="282" r:id="rId15"/>
    <p:sldId id="280" r:id="rId16"/>
    <p:sldId id="284" r:id="rId17"/>
    <p:sldId id="281" r:id="rId18"/>
    <p:sldId id="268" r:id="rId19"/>
  </p:sldIdLst>
  <p:sldSz cx="18288000" cy="10287000"/>
  <p:notesSz cx="6858000" cy="9144000"/>
  <p:embeddedFontLst>
    <p:embeddedFont>
      <p:font typeface="Poppins" pitchFamily="2" charset="77"/>
      <p:regular r:id="rId21"/>
      <p:bold r:id="rId22"/>
      <p:italic r:id="rId23"/>
      <p:boldItalic r:id="rId24"/>
    </p:embeddedFont>
    <p:embeddedFont>
      <p:font typeface="Poppins Bold" pitchFamily="2" charset="77"/>
      <p:regular r:id="rId25"/>
      <p:bold r:id="rId26"/>
      <p:italic r:id="rId27"/>
      <p:boldItalic r:id="rId28"/>
    </p:embeddedFont>
    <p:embeddedFont>
      <p:font typeface="Poppins Light" pitchFamily="2" charset="77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4C6"/>
    <a:srgbClr val="183058"/>
    <a:srgbClr val="0066A1"/>
    <a:srgbClr val="F47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4648" autoAdjust="0"/>
  </p:normalViewPr>
  <p:slideViewPr>
    <p:cSldViewPr>
      <p:cViewPr varScale="1">
        <p:scale>
          <a:sx n="70" d="100"/>
          <a:sy n="70" d="100"/>
        </p:scale>
        <p:origin x="240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983CF-45F1-6040-8B16-728D0543C9BA}" type="datetimeFigureOut">
              <a:rPr lang="en-MX" smtClean="0"/>
              <a:t>03/01/25</a:t>
            </a:fld>
            <a:endParaRPr lang="en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83694-D00D-C04F-9A32-6BC24175DF6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1329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83694-D00D-C04F-9A32-6BC24175DF61}" type="slidenum">
              <a:rPr lang="en-MX" smtClean="0"/>
              <a:t>1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9943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1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0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7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7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8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1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1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7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7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2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9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4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7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59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41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40" Type="http://schemas.openxmlformats.org/officeDocument/2006/relationships/image" Target="../media/image60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9" Type="http://schemas.openxmlformats.org/officeDocument/2006/relationships/image" Target="../media/image99.png"/><Relationship Id="rId21" Type="http://schemas.openxmlformats.org/officeDocument/2006/relationships/image" Target="../media/image81.png"/><Relationship Id="rId34" Type="http://schemas.openxmlformats.org/officeDocument/2006/relationships/image" Target="../media/image94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41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40" Type="http://schemas.openxmlformats.org/officeDocument/2006/relationships/image" Target="../media/image100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36" Type="http://schemas.openxmlformats.org/officeDocument/2006/relationships/image" Target="../media/image96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31" Type="http://schemas.openxmlformats.org/officeDocument/2006/relationships/image" Target="../media/image91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26" Type="http://schemas.openxmlformats.org/officeDocument/2006/relationships/image" Target="../media/image126.png"/><Relationship Id="rId39" Type="http://schemas.openxmlformats.org/officeDocument/2006/relationships/image" Target="../media/image139.png"/><Relationship Id="rId21" Type="http://schemas.openxmlformats.org/officeDocument/2006/relationships/image" Target="../media/image121.png"/><Relationship Id="rId34" Type="http://schemas.openxmlformats.org/officeDocument/2006/relationships/image" Target="../media/image134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29" Type="http://schemas.openxmlformats.org/officeDocument/2006/relationships/image" Target="../media/image129.png"/><Relationship Id="rId41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24" Type="http://schemas.openxmlformats.org/officeDocument/2006/relationships/image" Target="../media/image124.png"/><Relationship Id="rId32" Type="http://schemas.openxmlformats.org/officeDocument/2006/relationships/image" Target="../media/image132.png"/><Relationship Id="rId37" Type="http://schemas.openxmlformats.org/officeDocument/2006/relationships/image" Target="../media/image137.png"/><Relationship Id="rId40" Type="http://schemas.openxmlformats.org/officeDocument/2006/relationships/image" Target="../media/image140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36" Type="http://schemas.openxmlformats.org/officeDocument/2006/relationships/image" Target="../media/image136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31" Type="http://schemas.openxmlformats.org/officeDocument/2006/relationships/image" Target="../media/image131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30" Type="http://schemas.openxmlformats.org/officeDocument/2006/relationships/image" Target="../media/image130.png"/><Relationship Id="rId35" Type="http://schemas.openxmlformats.org/officeDocument/2006/relationships/image" Target="../media/image135.png"/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5" Type="http://schemas.openxmlformats.org/officeDocument/2006/relationships/image" Target="../media/image125.png"/><Relationship Id="rId33" Type="http://schemas.openxmlformats.org/officeDocument/2006/relationships/image" Target="../media/image133.png"/><Relationship Id="rId38" Type="http://schemas.openxmlformats.org/officeDocument/2006/relationships/image" Target="../media/image13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26" Type="http://schemas.openxmlformats.org/officeDocument/2006/relationships/image" Target="../media/image166.png"/><Relationship Id="rId39" Type="http://schemas.openxmlformats.org/officeDocument/2006/relationships/image" Target="../media/image179.png"/><Relationship Id="rId21" Type="http://schemas.openxmlformats.org/officeDocument/2006/relationships/image" Target="../media/image161.png"/><Relationship Id="rId34" Type="http://schemas.openxmlformats.org/officeDocument/2006/relationships/image" Target="../media/image174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29" Type="http://schemas.openxmlformats.org/officeDocument/2006/relationships/image" Target="../media/image169.png"/><Relationship Id="rId41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24" Type="http://schemas.openxmlformats.org/officeDocument/2006/relationships/image" Target="../media/image164.png"/><Relationship Id="rId32" Type="http://schemas.openxmlformats.org/officeDocument/2006/relationships/image" Target="../media/image172.png"/><Relationship Id="rId37" Type="http://schemas.openxmlformats.org/officeDocument/2006/relationships/image" Target="../media/image177.png"/><Relationship Id="rId40" Type="http://schemas.openxmlformats.org/officeDocument/2006/relationships/image" Target="../media/image180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23" Type="http://schemas.openxmlformats.org/officeDocument/2006/relationships/image" Target="../media/image163.png"/><Relationship Id="rId28" Type="http://schemas.openxmlformats.org/officeDocument/2006/relationships/image" Target="../media/image168.png"/><Relationship Id="rId36" Type="http://schemas.openxmlformats.org/officeDocument/2006/relationships/image" Target="../media/image176.png"/><Relationship Id="rId10" Type="http://schemas.openxmlformats.org/officeDocument/2006/relationships/image" Target="../media/image150.png"/><Relationship Id="rId19" Type="http://schemas.openxmlformats.org/officeDocument/2006/relationships/image" Target="../media/image159.png"/><Relationship Id="rId31" Type="http://schemas.openxmlformats.org/officeDocument/2006/relationships/image" Target="../media/image171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Relationship Id="rId27" Type="http://schemas.openxmlformats.org/officeDocument/2006/relationships/image" Target="../media/image167.png"/><Relationship Id="rId30" Type="http://schemas.openxmlformats.org/officeDocument/2006/relationships/image" Target="../media/image170.png"/><Relationship Id="rId35" Type="http://schemas.openxmlformats.org/officeDocument/2006/relationships/image" Target="../media/image175.png"/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5" Type="http://schemas.openxmlformats.org/officeDocument/2006/relationships/image" Target="../media/image165.png"/><Relationship Id="rId33" Type="http://schemas.openxmlformats.org/officeDocument/2006/relationships/image" Target="../media/image173.png"/><Relationship Id="rId38" Type="http://schemas.openxmlformats.org/officeDocument/2006/relationships/image" Target="../media/image17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26" Type="http://schemas.openxmlformats.org/officeDocument/2006/relationships/image" Target="../media/image206.png"/><Relationship Id="rId39" Type="http://schemas.openxmlformats.org/officeDocument/2006/relationships/image" Target="../media/image219.png"/><Relationship Id="rId21" Type="http://schemas.openxmlformats.org/officeDocument/2006/relationships/image" Target="../media/image201.png"/><Relationship Id="rId34" Type="http://schemas.openxmlformats.org/officeDocument/2006/relationships/image" Target="../media/image214.png"/><Relationship Id="rId7" Type="http://schemas.openxmlformats.org/officeDocument/2006/relationships/image" Target="../media/image187.png"/><Relationship Id="rId2" Type="http://schemas.openxmlformats.org/officeDocument/2006/relationships/image" Target="../media/image182.png"/><Relationship Id="rId16" Type="http://schemas.openxmlformats.org/officeDocument/2006/relationships/image" Target="../media/image196.png"/><Relationship Id="rId20" Type="http://schemas.openxmlformats.org/officeDocument/2006/relationships/image" Target="../media/image200.png"/><Relationship Id="rId29" Type="http://schemas.openxmlformats.org/officeDocument/2006/relationships/image" Target="../media/image209.png"/><Relationship Id="rId41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24" Type="http://schemas.openxmlformats.org/officeDocument/2006/relationships/image" Target="../media/image204.png"/><Relationship Id="rId32" Type="http://schemas.openxmlformats.org/officeDocument/2006/relationships/image" Target="../media/image212.png"/><Relationship Id="rId37" Type="http://schemas.openxmlformats.org/officeDocument/2006/relationships/image" Target="../media/image217.png"/><Relationship Id="rId40" Type="http://schemas.openxmlformats.org/officeDocument/2006/relationships/image" Target="../media/image220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23" Type="http://schemas.openxmlformats.org/officeDocument/2006/relationships/image" Target="../media/image203.png"/><Relationship Id="rId28" Type="http://schemas.openxmlformats.org/officeDocument/2006/relationships/image" Target="../media/image208.png"/><Relationship Id="rId36" Type="http://schemas.openxmlformats.org/officeDocument/2006/relationships/image" Target="../media/image216.png"/><Relationship Id="rId10" Type="http://schemas.openxmlformats.org/officeDocument/2006/relationships/image" Target="../media/image190.png"/><Relationship Id="rId19" Type="http://schemas.openxmlformats.org/officeDocument/2006/relationships/image" Target="../media/image199.png"/><Relationship Id="rId31" Type="http://schemas.openxmlformats.org/officeDocument/2006/relationships/image" Target="../media/image211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Relationship Id="rId22" Type="http://schemas.openxmlformats.org/officeDocument/2006/relationships/image" Target="../media/image202.png"/><Relationship Id="rId27" Type="http://schemas.openxmlformats.org/officeDocument/2006/relationships/image" Target="../media/image207.png"/><Relationship Id="rId30" Type="http://schemas.openxmlformats.org/officeDocument/2006/relationships/image" Target="../media/image210.png"/><Relationship Id="rId35" Type="http://schemas.openxmlformats.org/officeDocument/2006/relationships/image" Target="../media/image215.png"/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5" Type="http://schemas.openxmlformats.org/officeDocument/2006/relationships/image" Target="../media/image205.png"/><Relationship Id="rId33" Type="http://schemas.openxmlformats.org/officeDocument/2006/relationships/image" Target="../media/image213.png"/><Relationship Id="rId38" Type="http://schemas.openxmlformats.org/officeDocument/2006/relationships/image" Target="../media/image2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3" Type="http://schemas.openxmlformats.org/officeDocument/2006/relationships/image" Target="../media/image8.svg"/><Relationship Id="rId7" Type="http://schemas.openxmlformats.org/officeDocument/2006/relationships/image" Target="../media/image223.svg"/><Relationship Id="rId12" Type="http://schemas.openxmlformats.org/officeDocument/2006/relationships/image" Target="../media/image228.png"/><Relationship Id="rId2" Type="http://schemas.openxmlformats.org/officeDocument/2006/relationships/image" Target="../media/image7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18.svg"/><Relationship Id="rId15" Type="http://schemas.openxmlformats.org/officeDocument/2006/relationships/image" Target="../media/image1.jpg"/><Relationship Id="rId10" Type="http://schemas.openxmlformats.org/officeDocument/2006/relationships/image" Target="../media/image226.png"/><Relationship Id="rId4" Type="http://schemas.openxmlformats.org/officeDocument/2006/relationships/image" Target="../media/image17.png"/><Relationship Id="rId9" Type="http://schemas.openxmlformats.org/officeDocument/2006/relationships/image" Target="../media/image225.svg"/><Relationship Id="rId14" Type="http://schemas.openxmlformats.org/officeDocument/2006/relationships/image" Target="../media/image23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svg"/><Relationship Id="rId7" Type="http://schemas.openxmlformats.org/officeDocument/2006/relationships/image" Target="../media/image10.emf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8.svg"/><Relationship Id="rId7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9.emf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circles&#10;&#10;Description automatically generated">
            <a:extLst>
              <a:ext uri="{FF2B5EF4-FFF2-40B4-BE49-F238E27FC236}">
                <a16:creationId xmlns:a16="http://schemas.microsoft.com/office/drawing/2014/main" id="{C7D15A53-34CF-7511-35AF-08AA72D8A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099" r="25688" b="43549"/>
          <a:stretch/>
        </p:blipFill>
        <p:spPr>
          <a:xfrm>
            <a:off x="-76199" y="-191212"/>
            <a:ext cx="18364200" cy="864951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D9034F87-FE50-54E8-326C-96BE5664DB7E}"/>
              </a:ext>
            </a:extLst>
          </p:cNvPr>
          <p:cNvSpPr txBox="1"/>
          <p:nvPr/>
        </p:nvSpPr>
        <p:spPr>
          <a:xfrm>
            <a:off x="1562794" y="2944891"/>
            <a:ext cx="9262688" cy="1575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54"/>
              </a:lnSpc>
            </a:pPr>
            <a:r>
              <a:rPr lang="en-US" sz="5954" dirty="0" err="1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</a:t>
            </a:r>
            <a:r>
              <a:rPr lang="en-US" sz="5954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5954" dirty="0" err="1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tu</a:t>
            </a:r>
            <a:r>
              <a:rPr lang="en-US" sz="5954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954" dirty="0" err="1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presentación</a:t>
            </a:r>
            <a:endParaRPr lang="en-US" sz="5954" dirty="0">
              <a:solidFill>
                <a:schemeClr val="bg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06EFBE-7E52-1C7E-1FF9-1EA93AB9052C}"/>
              </a:ext>
            </a:extLst>
          </p:cNvPr>
          <p:cNvSpPr txBox="1"/>
          <p:nvPr/>
        </p:nvSpPr>
        <p:spPr>
          <a:xfrm>
            <a:off x="1530628" y="4717617"/>
            <a:ext cx="8600869" cy="1183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342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Descripción</a:t>
            </a:r>
            <a:r>
              <a:rPr lang="en-US" sz="3342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breve </a:t>
            </a:r>
            <a:r>
              <a:rPr lang="en-US" sz="3342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sobre</a:t>
            </a:r>
            <a:r>
              <a:rPr lang="en-US" sz="3342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2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tu</a:t>
            </a:r>
            <a:r>
              <a:rPr lang="en-US" sz="3342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2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presentación</a:t>
            </a:r>
            <a:endParaRPr lang="en-US" sz="3342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FC3E195-8F18-226A-1FAF-ABD7E10A168B}"/>
              </a:ext>
            </a:extLst>
          </p:cNvPr>
          <p:cNvSpPr/>
          <p:nvPr/>
        </p:nvSpPr>
        <p:spPr>
          <a:xfrm>
            <a:off x="1009108" y="9026532"/>
            <a:ext cx="3544294" cy="745590"/>
          </a:xfrm>
          <a:custGeom>
            <a:avLst/>
            <a:gdLst/>
            <a:ahLst/>
            <a:cxnLst/>
            <a:rect l="l" t="t" r="r" b="b"/>
            <a:pathLst>
              <a:path w="4248604" h="893751">
                <a:moveTo>
                  <a:pt x="0" y="0"/>
                </a:moveTo>
                <a:lnTo>
                  <a:pt x="4248605" y="0"/>
                </a:lnTo>
                <a:lnTo>
                  <a:pt x="4248605" y="893751"/>
                </a:lnTo>
                <a:lnTo>
                  <a:pt x="0" y="893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5" name="CuadroTexto 11">
            <a:extLst>
              <a:ext uri="{FF2B5EF4-FFF2-40B4-BE49-F238E27FC236}">
                <a16:creationId xmlns:a16="http://schemas.microsoft.com/office/drawing/2014/main" id="{29D5813F-5092-3F9B-2743-D1505EF40F28}"/>
              </a:ext>
            </a:extLst>
          </p:cNvPr>
          <p:cNvSpPr txBox="1"/>
          <p:nvPr/>
        </p:nvSpPr>
        <p:spPr>
          <a:xfrm>
            <a:off x="10318191" y="9210983"/>
            <a:ext cx="7032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18305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Fecha/Nombre del cliente/página web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9B40C-615D-78AA-C6A6-6505461DE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" r="1081"/>
          <a:stretch/>
        </p:blipFill>
        <p:spPr>
          <a:xfrm>
            <a:off x="10825482" y="1257300"/>
            <a:ext cx="5820064" cy="5820064"/>
          </a:xfrm>
          <a:prstGeom prst="roundRect">
            <a:avLst/>
          </a:prstGeom>
        </p:spPr>
      </p:pic>
      <p:pic>
        <p:nvPicPr>
          <p:cNvPr id="9" name="Picture 8" descr="A blue and orange paper&#10;&#10;Description automatically generated">
            <a:extLst>
              <a:ext uri="{FF2B5EF4-FFF2-40B4-BE49-F238E27FC236}">
                <a16:creationId xmlns:a16="http://schemas.microsoft.com/office/drawing/2014/main" id="{3BD713E4-67D7-9AC5-BCA9-EB89D4CD5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590" y="6485695"/>
            <a:ext cx="1183337" cy="1183337"/>
          </a:xfrm>
          <a:prstGeom prst="rect">
            <a:avLst/>
          </a:prstGeom>
        </p:spPr>
      </p:pic>
      <p:pic>
        <p:nvPicPr>
          <p:cNvPr id="10" name="Picture 9" descr="A logo of a paper plane&#10;&#10;Description automatically generated">
            <a:extLst>
              <a:ext uri="{FF2B5EF4-FFF2-40B4-BE49-F238E27FC236}">
                <a16:creationId xmlns:a16="http://schemas.microsoft.com/office/drawing/2014/main" id="{DC9E46F7-EEA8-DDF0-6740-DA1BD2B98E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67" y="1942407"/>
            <a:ext cx="1183337" cy="1183337"/>
          </a:xfrm>
          <a:prstGeom prst="rect">
            <a:avLst/>
          </a:prstGeom>
        </p:spPr>
      </p:pic>
      <p:pic>
        <p:nvPicPr>
          <p:cNvPr id="11" name="Picture 10" descr="A blue and orange cube with white arrows&#10;&#10;Description automatically generated">
            <a:extLst>
              <a:ext uri="{FF2B5EF4-FFF2-40B4-BE49-F238E27FC236}">
                <a16:creationId xmlns:a16="http://schemas.microsoft.com/office/drawing/2014/main" id="{8C2E29E3-221E-CD82-4130-DA8F0848F0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854" y="2046178"/>
            <a:ext cx="1177361" cy="11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1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D27878E7-FF0E-CE1A-0A54-58E67CC8FAF6}"/>
              </a:ext>
            </a:extLst>
          </p:cNvPr>
          <p:cNvSpPr/>
          <p:nvPr/>
        </p:nvSpPr>
        <p:spPr>
          <a:xfrm flipH="1">
            <a:off x="-7" y="0"/>
            <a:ext cx="18288005" cy="10206108"/>
          </a:xfrm>
          <a:custGeom>
            <a:avLst/>
            <a:gdLst/>
            <a:ahLst/>
            <a:cxnLst/>
            <a:rect l="l" t="t" r="r" b="b"/>
            <a:pathLst>
              <a:path w="25060564" h="14109620">
                <a:moveTo>
                  <a:pt x="25060564" y="0"/>
                </a:moveTo>
                <a:lnTo>
                  <a:pt x="0" y="0"/>
                </a:lnTo>
                <a:lnTo>
                  <a:pt x="0" y="14109620"/>
                </a:lnTo>
                <a:lnTo>
                  <a:pt x="25060564" y="14109620"/>
                </a:lnTo>
                <a:lnTo>
                  <a:pt x="250605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620" t="-7494" r="-32411" b="-24368"/>
            </a:stretch>
          </a:blipFill>
        </p:spPr>
        <p:txBody>
          <a:bodyPr/>
          <a:lstStyle/>
          <a:p>
            <a:endParaRPr lang="es-MX" dirty="0"/>
          </a:p>
        </p:txBody>
      </p:sp>
      <p:pic>
        <p:nvPicPr>
          <p:cNvPr id="10" name="Picture 9" descr="A blue background with white circles&#10;&#10;Description automatically generated">
            <a:extLst>
              <a:ext uri="{FF2B5EF4-FFF2-40B4-BE49-F238E27FC236}">
                <a16:creationId xmlns:a16="http://schemas.microsoft.com/office/drawing/2014/main" id="{1E29A04D-9F1F-2533-1A7C-1CFF893B4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3469" b="61697"/>
          <a:stretch/>
        </p:blipFill>
        <p:spPr>
          <a:xfrm>
            <a:off x="-76200" y="9356104"/>
            <a:ext cx="18364200" cy="968998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FA5FCDE7-7C41-377B-24B5-4588642EE93B}"/>
              </a:ext>
            </a:extLst>
          </p:cNvPr>
          <p:cNvSpPr txBox="1"/>
          <p:nvPr/>
        </p:nvSpPr>
        <p:spPr>
          <a:xfrm>
            <a:off x="-2" y="9353603"/>
            <a:ext cx="18288003" cy="97149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CuadroTexto 11">
            <a:extLst>
              <a:ext uri="{FF2B5EF4-FFF2-40B4-BE49-F238E27FC236}">
                <a16:creationId xmlns:a16="http://schemas.microsoft.com/office/drawing/2014/main" id="{0DC660ED-E4F9-F628-C584-5EEF65B3DA57}"/>
              </a:ext>
            </a:extLst>
          </p:cNvPr>
          <p:cNvSpPr txBox="1"/>
          <p:nvPr/>
        </p:nvSpPr>
        <p:spPr>
          <a:xfrm>
            <a:off x="6934200" y="9658347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www.focaltec.com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CB42753-F75E-9280-208D-55D9ABBE2776}"/>
              </a:ext>
            </a:extLst>
          </p:cNvPr>
          <p:cNvSpPr txBox="1"/>
          <p:nvPr/>
        </p:nvSpPr>
        <p:spPr>
          <a:xfrm>
            <a:off x="2044256" y="3606267"/>
            <a:ext cx="169828" cy="47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5"/>
              </a:lnSpc>
            </a:pPr>
            <a:r>
              <a:rPr lang="en-US" sz="2653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3F7D27-5632-2ADD-DDEB-9ABE9648A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037567"/>
              </p:ext>
            </p:extLst>
          </p:nvPr>
        </p:nvGraphicFramePr>
        <p:xfrm>
          <a:off x="2204620" y="3215991"/>
          <a:ext cx="13878761" cy="474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123">
                  <a:extLst>
                    <a:ext uri="{9D8B030D-6E8A-4147-A177-3AD203B41FA5}">
                      <a16:colId xmlns:a16="http://schemas.microsoft.com/office/drawing/2014/main" val="941437518"/>
                    </a:ext>
                  </a:extLst>
                </a:gridCol>
                <a:gridCol w="3361258">
                  <a:extLst>
                    <a:ext uri="{9D8B030D-6E8A-4147-A177-3AD203B41FA5}">
                      <a16:colId xmlns:a16="http://schemas.microsoft.com/office/drawing/2014/main" val="4001126037"/>
                    </a:ext>
                  </a:extLst>
                </a:gridCol>
                <a:gridCol w="3469690">
                  <a:extLst>
                    <a:ext uri="{9D8B030D-6E8A-4147-A177-3AD203B41FA5}">
                      <a16:colId xmlns:a16="http://schemas.microsoft.com/office/drawing/2014/main" val="474452484"/>
                    </a:ext>
                  </a:extLst>
                </a:gridCol>
                <a:gridCol w="3469690">
                  <a:extLst>
                    <a:ext uri="{9D8B030D-6E8A-4147-A177-3AD203B41FA5}">
                      <a16:colId xmlns:a16="http://schemas.microsoft.com/office/drawing/2014/main" val="954635098"/>
                    </a:ext>
                  </a:extLst>
                </a:gridCol>
              </a:tblGrid>
              <a:tr h="1329040">
                <a:tc>
                  <a:txBody>
                    <a:bodyPr/>
                    <a:lstStyle/>
                    <a:p>
                      <a:pPr algn="ctr"/>
                      <a:r>
                        <a:rPr lang="en-MX" sz="2600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Título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7F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sz="2600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Título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94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sz="2600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 Título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sz="2600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 Título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30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92298"/>
                  </a:ext>
                </a:extLst>
              </a:tr>
              <a:tr h="854053">
                <a:tc>
                  <a:txBody>
                    <a:bodyPr/>
                    <a:lstStyle/>
                    <a:p>
                      <a:endParaRPr lang="en-MX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30046"/>
                  </a:ext>
                </a:extLst>
              </a:tr>
              <a:tr h="854053">
                <a:tc>
                  <a:txBody>
                    <a:bodyPr/>
                    <a:lstStyle/>
                    <a:p>
                      <a:endParaRPr lang="en-MX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50158"/>
                  </a:ext>
                </a:extLst>
              </a:tr>
              <a:tr h="854053">
                <a:tc>
                  <a:txBody>
                    <a:bodyPr/>
                    <a:lstStyle/>
                    <a:p>
                      <a:endParaRPr lang="en-MX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191255"/>
                  </a:ext>
                </a:extLst>
              </a:tr>
              <a:tr h="854053">
                <a:tc>
                  <a:txBody>
                    <a:bodyPr/>
                    <a:lstStyle/>
                    <a:p>
                      <a:endParaRPr lang="en-MX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412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13AC76-09AB-7D7E-D96B-EFFCF644724C}"/>
              </a:ext>
            </a:extLst>
          </p:cNvPr>
          <p:cNvSpPr txBox="1"/>
          <p:nvPr/>
        </p:nvSpPr>
        <p:spPr>
          <a:xfrm>
            <a:off x="6018491" y="1389653"/>
            <a:ext cx="6174819" cy="80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15"/>
              </a:lnSpc>
            </a:pPr>
            <a:r>
              <a:rPr lang="en-US" sz="4653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Aquí</a:t>
            </a:r>
            <a:r>
              <a:rPr lang="en-US" sz="4653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653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va</a:t>
            </a:r>
            <a:r>
              <a:rPr lang="en-US" sz="4653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653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el</a:t>
            </a:r>
            <a:r>
              <a:rPr lang="en-US" sz="4653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653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</a:t>
            </a:r>
            <a:endParaRPr lang="en-US" sz="4653" dirty="0">
              <a:solidFill>
                <a:srgbClr val="18305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8189E31-FD5B-44C9-2900-D00EBF83DE51}"/>
              </a:ext>
            </a:extLst>
          </p:cNvPr>
          <p:cNvSpPr txBox="1"/>
          <p:nvPr/>
        </p:nvSpPr>
        <p:spPr>
          <a:xfrm>
            <a:off x="7361277" y="954907"/>
            <a:ext cx="3489246" cy="486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35"/>
              </a:lnSpc>
            </a:pPr>
            <a:r>
              <a:rPr lang="en-US" sz="2400" spc="212" dirty="0">
                <a:solidFill>
                  <a:srgbClr val="2F94C6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78051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D27878E7-FF0E-CE1A-0A54-58E67CC8FAF6}"/>
              </a:ext>
            </a:extLst>
          </p:cNvPr>
          <p:cNvSpPr/>
          <p:nvPr/>
        </p:nvSpPr>
        <p:spPr>
          <a:xfrm flipH="1">
            <a:off x="-7" y="0"/>
            <a:ext cx="18288005" cy="10206108"/>
          </a:xfrm>
          <a:custGeom>
            <a:avLst/>
            <a:gdLst/>
            <a:ahLst/>
            <a:cxnLst/>
            <a:rect l="l" t="t" r="r" b="b"/>
            <a:pathLst>
              <a:path w="25060564" h="14109620">
                <a:moveTo>
                  <a:pt x="25060564" y="0"/>
                </a:moveTo>
                <a:lnTo>
                  <a:pt x="0" y="0"/>
                </a:lnTo>
                <a:lnTo>
                  <a:pt x="0" y="14109620"/>
                </a:lnTo>
                <a:lnTo>
                  <a:pt x="25060564" y="14109620"/>
                </a:lnTo>
                <a:lnTo>
                  <a:pt x="250605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620" t="-7494" r="-32411" b="-24368"/>
            </a:stretch>
          </a:blipFill>
        </p:spPr>
        <p:txBody>
          <a:bodyPr/>
          <a:lstStyle/>
          <a:p>
            <a:endParaRPr lang="es-MX" dirty="0"/>
          </a:p>
        </p:txBody>
      </p:sp>
      <p:pic>
        <p:nvPicPr>
          <p:cNvPr id="10" name="Picture 9" descr="A blue background with white circles&#10;&#10;Description automatically generated">
            <a:extLst>
              <a:ext uri="{FF2B5EF4-FFF2-40B4-BE49-F238E27FC236}">
                <a16:creationId xmlns:a16="http://schemas.microsoft.com/office/drawing/2014/main" id="{1E29A04D-9F1F-2533-1A7C-1CFF893B4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3469" b="61697"/>
          <a:stretch/>
        </p:blipFill>
        <p:spPr>
          <a:xfrm>
            <a:off x="-76200" y="9356104"/>
            <a:ext cx="18364200" cy="968998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FA5FCDE7-7C41-377B-24B5-4588642EE93B}"/>
              </a:ext>
            </a:extLst>
          </p:cNvPr>
          <p:cNvSpPr txBox="1"/>
          <p:nvPr/>
        </p:nvSpPr>
        <p:spPr>
          <a:xfrm>
            <a:off x="-2" y="9353603"/>
            <a:ext cx="18288003" cy="97149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CuadroTexto 11">
            <a:extLst>
              <a:ext uri="{FF2B5EF4-FFF2-40B4-BE49-F238E27FC236}">
                <a16:creationId xmlns:a16="http://schemas.microsoft.com/office/drawing/2014/main" id="{0DC660ED-E4F9-F628-C584-5EEF65B3DA57}"/>
              </a:ext>
            </a:extLst>
          </p:cNvPr>
          <p:cNvSpPr txBox="1"/>
          <p:nvPr/>
        </p:nvSpPr>
        <p:spPr>
          <a:xfrm>
            <a:off x="6934200" y="9658347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www.focaltec.com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CB42753-F75E-9280-208D-55D9ABBE2776}"/>
              </a:ext>
            </a:extLst>
          </p:cNvPr>
          <p:cNvSpPr txBox="1"/>
          <p:nvPr/>
        </p:nvSpPr>
        <p:spPr>
          <a:xfrm>
            <a:off x="2044256" y="3606267"/>
            <a:ext cx="169828" cy="47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5"/>
              </a:lnSpc>
            </a:pPr>
            <a:r>
              <a:rPr lang="en-US" sz="2653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726EA79-7ED4-555A-CA21-E7F4598B31B1}"/>
              </a:ext>
            </a:extLst>
          </p:cNvPr>
          <p:cNvSpPr txBox="1"/>
          <p:nvPr/>
        </p:nvSpPr>
        <p:spPr>
          <a:xfrm>
            <a:off x="1666038" y="2176401"/>
            <a:ext cx="7810500" cy="91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4650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Aquí</a:t>
            </a:r>
            <a:r>
              <a:rPr lang="en-US" sz="4650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650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va</a:t>
            </a:r>
            <a:r>
              <a:rPr lang="en-US" sz="4650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650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el</a:t>
            </a:r>
            <a:r>
              <a:rPr lang="en-US" sz="4650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650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</a:t>
            </a:r>
            <a:endParaRPr lang="en-US" sz="4650" dirty="0">
              <a:solidFill>
                <a:srgbClr val="18305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BF4B7223-BA4E-9319-A697-F4D8FFCD7673}"/>
              </a:ext>
            </a:extLst>
          </p:cNvPr>
          <p:cNvSpPr txBox="1"/>
          <p:nvPr/>
        </p:nvSpPr>
        <p:spPr>
          <a:xfrm>
            <a:off x="1668097" y="1799271"/>
            <a:ext cx="3108365" cy="525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5"/>
              </a:lnSpc>
            </a:pPr>
            <a:r>
              <a:rPr lang="en-US" sz="2953" spc="212" dirty="0">
                <a:solidFill>
                  <a:srgbClr val="2F94C6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INTRODUCCIÓN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992A24-5302-7CBF-AD41-6AA5506CE6B6}"/>
              </a:ext>
            </a:extLst>
          </p:cNvPr>
          <p:cNvGraphicFramePr>
            <a:graphicFrameLocks noGrp="1"/>
          </p:cNvGraphicFramePr>
          <p:nvPr/>
        </p:nvGraphicFramePr>
        <p:xfrm>
          <a:off x="1666038" y="3700489"/>
          <a:ext cx="14945560" cy="4174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112">
                  <a:extLst>
                    <a:ext uri="{9D8B030D-6E8A-4147-A177-3AD203B41FA5}">
                      <a16:colId xmlns:a16="http://schemas.microsoft.com/office/drawing/2014/main" val="941437518"/>
                    </a:ext>
                  </a:extLst>
                </a:gridCol>
                <a:gridCol w="2989112">
                  <a:extLst>
                    <a:ext uri="{9D8B030D-6E8A-4147-A177-3AD203B41FA5}">
                      <a16:colId xmlns:a16="http://schemas.microsoft.com/office/drawing/2014/main" val="4001126037"/>
                    </a:ext>
                  </a:extLst>
                </a:gridCol>
                <a:gridCol w="2989112">
                  <a:extLst>
                    <a:ext uri="{9D8B030D-6E8A-4147-A177-3AD203B41FA5}">
                      <a16:colId xmlns:a16="http://schemas.microsoft.com/office/drawing/2014/main" val="474452484"/>
                    </a:ext>
                  </a:extLst>
                </a:gridCol>
                <a:gridCol w="2989112">
                  <a:extLst>
                    <a:ext uri="{9D8B030D-6E8A-4147-A177-3AD203B41FA5}">
                      <a16:colId xmlns:a16="http://schemas.microsoft.com/office/drawing/2014/main" val="954635098"/>
                    </a:ext>
                  </a:extLst>
                </a:gridCol>
                <a:gridCol w="2989112">
                  <a:extLst>
                    <a:ext uri="{9D8B030D-6E8A-4147-A177-3AD203B41FA5}">
                      <a16:colId xmlns:a16="http://schemas.microsoft.com/office/drawing/2014/main" val="2858987561"/>
                    </a:ext>
                  </a:extLst>
                </a:gridCol>
              </a:tblGrid>
              <a:tr h="755208">
                <a:tc>
                  <a:txBody>
                    <a:bodyPr/>
                    <a:lstStyle/>
                    <a:p>
                      <a:pPr lvl="0" algn="ctr"/>
                      <a:r>
                        <a:rPr lang="en-MX" sz="2600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Título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305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MX" sz="2600" dirty="0">
                          <a:solidFill>
                            <a:schemeClr val="bg2"/>
                          </a:solidFill>
                          <a:latin typeface="Poppins" pitchFamily="2" charset="77"/>
                          <a:cs typeface="Poppins" pitchFamily="2" charset="77"/>
                        </a:rPr>
                        <a:t>Título 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305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MX" sz="2600" dirty="0">
                          <a:solidFill>
                            <a:schemeClr val="bg2"/>
                          </a:solidFill>
                          <a:latin typeface="Poppins" pitchFamily="2" charset="77"/>
                          <a:cs typeface="Poppins" pitchFamily="2" charset="77"/>
                        </a:rPr>
                        <a:t>Título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305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MX" sz="2600" dirty="0">
                          <a:solidFill>
                            <a:schemeClr val="bg2"/>
                          </a:solidFill>
                          <a:latin typeface="Poppins" pitchFamily="2" charset="77"/>
                          <a:cs typeface="Poppins" pitchFamily="2" charset="77"/>
                        </a:rPr>
                        <a:t> Título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305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MX" sz="2600" dirty="0">
                          <a:solidFill>
                            <a:schemeClr val="bg2"/>
                          </a:solidFill>
                          <a:latin typeface="Poppins" pitchFamily="2" charset="77"/>
                          <a:cs typeface="Poppins" pitchFamily="2" charset="77"/>
                        </a:rPr>
                        <a:t>Título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30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92298"/>
                  </a:ext>
                </a:extLst>
              </a:tr>
              <a:tr h="569845"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30046"/>
                  </a:ext>
                </a:extLst>
              </a:tr>
              <a:tr h="569845">
                <a:tc>
                  <a:txBody>
                    <a:bodyPr/>
                    <a:lstStyle/>
                    <a:p>
                      <a:endParaRPr lang="en-MX" sz="240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50158"/>
                  </a:ext>
                </a:extLst>
              </a:tr>
              <a:tr h="569845">
                <a:tc>
                  <a:txBody>
                    <a:bodyPr/>
                    <a:lstStyle/>
                    <a:p>
                      <a:endParaRPr lang="en-MX" sz="240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191255"/>
                  </a:ext>
                </a:extLst>
              </a:tr>
              <a:tr h="569845">
                <a:tc>
                  <a:txBody>
                    <a:bodyPr/>
                    <a:lstStyle/>
                    <a:p>
                      <a:endParaRPr lang="en-MX" sz="240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41294"/>
                  </a:ext>
                </a:extLst>
              </a:tr>
              <a:tr h="569845">
                <a:tc>
                  <a:txBody>
                    <a:bodyPr/>
                    <a:lstStyle/>
                    <a:p>
                      <a:endParaRPr lang="en-MX" sz="240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603212"/>
                  </a:ext>
                </a:extLst>
              </a:tr>
              <a:tr h="569845">
                <a:tc>
                  <a:txBody>
                    <a:bodyPr/>
                    <a:lstStyle/>
                    <a:p>
                      <a:endParaRPr lang="en-MX" sz="240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X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874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79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6FE49459-00DF-C39F-B34A-502253F9758B}"/>
              </a:ext>
            </a:extLst>
          </p:cNvPr>
          <p:cNvSpPr txBox="1"/>
          <p:nvPr/>
        </p:nvSpPr>
        <p:spPr>
          <a:xfrm>
            <a:off x="6056591" y="838869"/>
            <a:ext cx="6174819" cy="80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15"/>
              </a:lnSpc>
            </a:pPr>
            <a:r>
              <a:rPr lang="en-US" sz="4653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Aquí</a:t>
            </a:r>
            <a:r>
              <a:rPr lang="en-US" sz="4653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653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va</a:t>
            </a:r>
            <a:r>
              <a:rPr lang="en-US" sz="4653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653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el</a:t>
            </a:r>
            <a:r>
              <a:rPr lang="en-US" sz="4653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653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</a:t>
            </a:r>
            <a:endParaRPr lang="en-US" sz="4653" dirty="0">
              <a:solidFill>
                <a:srgbClr val="18305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B8F58A4-46CE-9030-554C-0C10C59B102C}"/>
              </a:ext>
            </a:extLst>
          </p:cNvPr>
          <p:cNvSpPr txBox="1"/>
          <p:nvPr/>
        </p:nvSpPr>
        <p:spPr>
          <a:xfrm>
            <a:off x="7399377" y="404123"/>
            <a:ext cx="3489246" cy="486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35"/>
              </a:lnSpc>
            </a:pPr>
            <a:r>
              <a:rPr lang="en-US" sz="2400" spc="212" dirty="0">
                <a:solidFill>
                  <a:srgbClr val="2F94C6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INTRODUCCIÓN</a:t>
            </a:r>
          </a:p>
        </p:txBody>
      </p:sp>
      <p:pic>
        <p:nvPicPr>
          <p:cNvPr id="24" name="Picture 23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id="{7DC0554C-C273-76F6-4149-2735E6257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36375"/>
            <a:ext cx="5470565" cy="4419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A813427-E179-D6C3-1E61-C91D1920FAA3}"/>
              </a:ext>
            </a:extLst>
          </p:cNvPr>
          <p:cNvSpPr txBox="1"/>
          <p:nvPr/>
        </p:nvSpPr>
        <p:spPr>
          <a:xfrm>
            <a:off x="2501016" y="339789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b="1" dirty="0">
                <a:solidFill>
                  <a:srgbClr val="183058"/>
                </a:solidFill>
                <a:latin typeface="Poppins" pitchFamily="2" charset="77"/>
              </a:rPr>
              <a:t>Pequeño Título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DBC882-4210-E508-F61C-E47772A50517}"/>
              </a:ext>
            </a:extLst>
          </p:cNvPr>
          <p:cNvSpPr txBox="1"/>
          <p:nvPr/>
        </p:nvSpPr>
        <p:spPr>
          <a:xfrm>
            <a:off x="2501016" y="3697587"/>
            <a:ext cx="33663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amet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elit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Morbi at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turpis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eu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arcu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aliquet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iaculis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Etiam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aliquet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bibendum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orci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Duis a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augue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rutrum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lacini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  <a:endParaRPr lang="en-MX" sz="1500" b="1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26" name="Picture 2" descr="feature icon 3">
            <a:extLst>
              <a:ext uri="{FF2B5EF4-FFF2-40B4-BE49-F238E27FC236}">
                <a16:creationId xmlns:a16="http://schemas.microsoft.com/office/drawing/2014/main" id="{EFF68DA6-84F9-8A62-D356-CF71DDD77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16" y="2536203"/>
            <a:ext cx="725080" cy="7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id="{B810D8D0-4A5C-B46E-07EF-1B57B3CF1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69" y="1536375"/>
            <a:ext cx="5470565" cy="44196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665F93C-B2D0-9B40-FFDD-FBF7CFB51787}"/>
              </a:ext>
            </a:extLst>
          </p:cNvPr>
          <p:cNvSpPr txBox="1"/>
          <p:nvPr/>
        </p:nvSpPr>
        <p:spPr>
          <a:xfrm>
            <a:off x="7519585" y="339789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b="1" dirty="0">
                <a:solidFill>
                  <a:srgbClr val="183058"/>
                </a:solidFill>
                <a:latin typeface="Poppins" pitchFamily="2" charset="77"/>
              </a:rPr>
              <a:t>Pequeño Título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9052F5-5DC0-866B-699A-F0363A6162B5}"/>
              </a:ext>
            </a:extLst>
          </p:cNvPr>
          <p:cNvSpPr txBox="1"/>
          <p:nvPr/>
        </p:nvSpPr>
        <p:spPr>
          <a:xfrm>
            <a:off x="7519585" y="3697587"/>
            <a:ext cx="33663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amet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elit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Morbi at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turpis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eu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arcu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aliquet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iaculis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Etiam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aliquet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bibendum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orci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Duis a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augue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rutrum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lacini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  <a:endParaRPr lang="en-MX" sz="1500" b="1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5" name="Picture 2" descr="feature icon 3">
            <a:extLst>
              <a:ext uri="{FF2B5EF4-FFF2-40B4-BE49-F238E27FC236}">
                <a16:creationId xmlns:a16="http://schemas.microsoft.com/office/drawing/2014/main" id="{3148D053-B079-322B-5D7D-F92F56DA1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85" y="2536203"/>
            <a:ext cx="725080" cy="7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id="{2646D4FD-C38F-A19A-DD4B-7DE1A36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168" y="1536375"/>
            <a:ext cx="5470565" cy="44196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A1EBA4D-AC33-C05A-033D-4E40C656D2F0}"/>
              </a:ext>
            </a:extLst>
          </p:cNvPr>
          <p:cNvSpPr txBox="1"/>
          <p:nvPr/>
        </p:nvSpPr>
        <p:spPr>
          <a:xfrm>
            <a:off x="12407016" y="337684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b="1" dirty="0">
                <a:solidFill>
                  <a:srgbClr val="183058"/>
                </a:solidFill>
                <a:latin typeface="Poppins" pitchFamily="2" charset="77"/>
              </a:rPr>
              <a:t>Pequeño Título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707D11-6FCB-CB1B-15BD-EBEA817A3316}"/>
              </a:ext>
            </a:extLst>
          </p:cNvPr>
          <p:cNvSpPr txBox="1"/>
          <p:nvPr/>
        </p:nvSpPr>
        <p:spPr>
          <a:xfrm>
            <a:off x="12407016" y="3676533"/>
            <a:ext cx="33663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amet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elit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Morbi at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turpis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eu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arcu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aliquet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iaculis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Etiam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aliquet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bibendum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orci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Duis a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augue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rutrum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lacini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  <a:endParaRPr lang="en-MX" sz="1500" b="1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9" name="Picture 2" descr="feature icon 3">
            <a:extLst>
              <a:ext uri="{FF2B5EF4-FFF2-40B4-BE49-F238E27FC236}">
                <a16:creationId xmlns:a16="http://schemas.microsoft.com/office/drawing/2014/main" id="{3FDC6474-D8F8-D1B9-7712-C155723B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016" y="2515149"/>
            <a:ext cx="725080" cy="7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id="{44C93DDC-0C4A-BB8D-8C6B-3AE6693C3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01056"/>
            <a:ext cx="5470565" cy="44196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AF0809C-9F13-DB33-606E-277AAEEF1E48}"/>
              </a:ext>
            </a:extLst>
          </p:cNvPr>
          <p:cNvSpPr txBox="1"/>
          <p:nvPr/>
        </p:nvSpPr>
        <p:spPr>
          <a:xfrm>
            <a:off x="2501016" y="686257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b="1" dirty="0">
                <a:solidFill>
                  <a:srgbClr val="183058"/>
                </a:solidFill>
                <a:latin typeface="Poppins" pitchFamily="2" charset="77"/>
              </a:rPr>
              <a:t>Pequeño Título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8ACB25-E6D3-0786-B5AC-F8A1A2B53F48}"/>
              </a:ext>
            </a:extLst>
          </p:cNvPr>
          <p:cNvSpPr txBox="1"/>
          <p:nvPr/>
        </p:nvSpPr>
        <p:spPr>
          <a:xfrm>
            <a:off x="2501016" y="7162268"/>
            <a:ext cx="33663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amet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elit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Morbi at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turpis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eu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arcu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aliquet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iaculis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Etiam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aliquet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bibendum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orci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Duis a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augue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rutrum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lacini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  <a:endParaRPr lang="en-MX" sz="1500" b="1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1" name="Picture 2" descr="feature icon 3">
            <a:extLst>
              <a:ext uri="{FF2B5EF4-FFF2-40B4-BE49-F238E27FC236}">
                <a16:creationId xmlns:a16="http://schemas.microsoft.com/office/drawing/2014/main" id="{BDC5B4C6-0B48-F559-FDE9-F5E19EBB6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16" y="6000884"/>
            <a:ext cx="725080" cy="7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id="{B2635988-FCBC-3FA4-E704-60B5DCCB0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69" y="5001056"/>
            <a:ext cx="5470565" cy="44196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0A6CFB0D-9528-9AFD-620D-266FD1918CFB}"/>
              </a:ext>
            </a:extLst>
          </p:cNvPr>
          <p:cNvSpPr txBox="1"/>
          <p:nvPr/>
        </p:nvSpPr>
        <p:spPr>
          <a:xfrm>
            <a:off x="7519585" y="686257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b="1" dirty="0">
                <a:solidFill>
                  <a:srgbClr val="183058"/>
                </a:solidFill>
                <a:latin typeface="Poppins" pitchFamily="2" charset="77"/>
              </a:rPr>
              <a:t>Pequeño Título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74A8DF-CBFB-41C5-97E5-46ECAD64D99C}"/>
              </a:ext>
            </a:extLst>
          </p:cNvPr>
          <p:cNvSpPr txBox="1"/>
          <p:nvPr/>
        </p:nvSpPr>
        <p:spPr>
          <a:xfrm>
            <a:off x="7519585" y="7162268"/>
            <a:ext cx="33663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amet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elit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Morbi at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turpis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eu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arcu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aliquet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iaculis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Etiam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aliquet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bibendum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orci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Duis a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augue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rutrum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lacini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  <a:endParaRPr lang="en-MX" sz="1500" b="1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5" name="Picture 2" descr="feature icon 3">
            <a:extLst>
              <a:ext uri="{FF2B5EF4-FFF2-40B4-BE49-F238E27FC236}">
                <a16:creationId xmlns:a16="http://schemas.microsoft.com/office/drawing/2014/main" id="{04BE6BEB-493F-850D-89D2-8F0D8CC5C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85" y="6000884"/>
            <a:ext cx="725080" cy="7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id="{A3476DE1-D3D9-354F-629E-9486C96F2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4980002"/>
            <a:ext cx="5470565" cy="44196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0CFD399-7D7C-D221-876D-82D93A071174}"/>
              </a:ext>
            </a:extLst>
          </p:cNvPr>
          <p:cNvSpPr txBox="1"/>
          <p:nvPr/>
        </p:nvSpPr>
        <p:spPr>
          <a:xfrm>
            <a:off x="12407016" y="684152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b="1" dirty="0">
                <a:solidFill>
                  <a:srgbClr val="183058"/>
                </a:solidFill>
                <a:latin typeface="Poppins" pitchFamily="2" charset="77"/>
              </a:rPr>
              <a:t>Pequeño Título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DD7A0E-1629-0B97-A080-A16B5AF9E59E}"/>
              </a:ext>
            </a:extLst>
          </p:cNvPr>
          <p:cNvSpPr txBox="1"/>
          <p:nvPr/>
        </p:nvSpPr>
        <p:spPr>
          <a:xfrm>
            <a:off x="12407016" y="7141214"/>
            <a:ext cx="33663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amet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elit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Morbi at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turpis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eu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arcu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aliquet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iaculis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Etiam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aliquet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bibendum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orci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Duis a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augue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rutrum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sz="15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lacini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  <a:endParaRPr lang="en-MX" sz="1500" b="1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9" name="Picture 2" descr="feature icon 3">
            <a:extLst>
              <a:ext uri="{FF2B5EF4-FFF2-40B4-BE49-F238E27FC236}">
                <a16:creationId xmlns:a16="http://schemas.microsoft.com/office/drawing/2014/main" id="{1F1EA4FB-6029-A2F1-2A14-3EF02372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016" y="5979830"/>
            <a:ext cx="725080" cy="7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1023" descr="A blue background with white circles&#10;&#10;Description automatically generated">
            <a:extLst>
              <a:ext uri="{FF2B5EF4-FFF2-40B4-BE49-F238E27FC236}">
                <a16:creationId xmlns:a16="http://schemas.microsoft.com/office/drawing/2014/main" id="{123C6DC7-4FCF-315E-6DB1-7EA96C02B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3469" b="61697"/>
          <a:stretch/>
        </p:blipFill>
        <p:spPr>
          <a:xfrm>
            <a:off x="-76200" y="9508502"/>
            <a:ext cx="18364200" cy="968998"/>
          </a:xfrm>
          <a:prstGeom prst="rect">
            <a:avLst/>
          </a:prstGeom>
        </p:spPr>
      </p:pic>
      <p:sp>
        <p:nvSpPr>
          <p:cNvPr id="1025" name="CuadroTexto 11">
            <a:extLst>
              <a:ext uri="{FF2B5EF4-FFF2-40B4-BE49-F238E27FC236}">
                <a16:creationId xmlns:a16="http://schemas.microsoft.com/office/drawing/2014/main" id="{592C16A2-4B85-93A8-606E-21B2827B0575}"/>
              </a:ext>
            </a:extLst>
          </p:cNvPr>
          <p:cNvSpPr txBox="1"/>
          <p:nvPr/>
        </p:nvSpPr>
        <p:spPr>
          <a:xfrm>
            <a:off x="6972300" y="979797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www.focaltec.com</a:t>
            </a:r>
          </a:p>
        </p:txBody>
      </p:sp>
    </p:spTree>
    <p:extLst>
      <p:ext uri="{BB962C8B-B14F-4D97-AF65-F5344CB8AC3E}">
        <p14:creationId xmlns:p14="http://schemas.microsoft.com/office/powerpoint/2010/main" val="228859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CAB456-5042-C9F1-E0AA-BC22BDFDC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98" y="5746447"/>
            <a:ext cx="1285038" cy="1285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1D0D49-0E58-DB22-AA4B-38C10CDAF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138" y="5746447"/>
            <a:ext cx="1285038" cy="1285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AD75B-6117-4227-80F1-05C7CD053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78" y="2658833"/>
            <a:ext cx="1285038" cy="1285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A261AA-B1BE-F250-E805-543391373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98" y="4198407"/>
            <a:ext cx="1285038" cy="12850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C93090-1394-AB0E-3268-67A4CC6E2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58" y="7306284"/>
            <a:ext cx="1285038" cy="12850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6CA70F-D7B6-710D-0E6E-0E18DB4040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98" y="2658833"/>
            <a:ext cx="1285038" cy="12850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E97876-90EA-4418-F5B3-433C525E50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018" y="2658833"/>
            <a:ext cx="1285038" cy="12850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DD4587-CDBC-003E-2D67-4F46684B9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458" y="5746447"/>
            <a:ext cx="1285038" cy="12850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23595-3F14-E27F-7C37-1FBEEA85FA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18" y="2658833"/>
            <a:ext cx="1285038" cy="12850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3A1CE2-2B2F-F573-3448-D80FE325A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58" y="2658833"/>
            <a:ext cx="1285038" cy="12850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F3EC05-C2C5-F793-E071-FD0371FD5A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78" y="7306284"/>
            <a:ext cx="1285038" cy="12850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C3283D-E3DD-E2EC-D91D-68C030C1D1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98" y="7306284"/>
            <a:ext cx="1285038" cy="12850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706D4C-F805-4E75-FF4F-E21577EA1C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695" y="4198407"/>
            <a:ext cx="1285038" cy="12850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6B46506-A1B5-3954-A4E5-CF9244CC4F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38" y="2658833"/>
            <a:ext cx="1285038" cy="12850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02BA1C3-7EC9-5A5F-7F69-507B98F76F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578" y="2658833"/>
            <a:ext cx="1285038" cy="1285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2EED9D1-CB2F-87F0-73B5-74981E2706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138" y="4198407"/>
            <a:ext cx="1285038" cy="12850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864F593-F3C8-F68B-680C-EF6F2C4691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38" y="7306284"/>
            <a:ext cx="1285038" cy="128503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93A35B5-9707-4BE6-505F-27C55F9211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18" y="5746447"/>
            <a:ext cx="1285038" cy="128503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1136B08-2720-7812-1289-5DF02368E9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695" y="7306284"/>
            <a:ext cx="1285038" cy="12850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237665D-1E0D-0B4B-6F5C-BA15481EB19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138" y="7306284"/>
            <a:ext cx="1285038" cy="128503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788E4DE-58FD-270F-A7A3-2352CA18CCA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578" y="7306284"/>
            <a:ext cx="1285038" cy="128503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76C6C46-2F60-9601-D88B-BB68D5E9F32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018" y="7306284"/>
            <a:ext cx="1285038" cy="12850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465821D-5006-208B-46A0-58D85F76207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458" y="7306284"/>
            <a:ext cx="1285038" cy="128503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D11DF71-CAED-16D8-684B-EB3B1DAB17A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38" y="5746447"/>
            <a:ext cx="1285038" cy="128503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C5E1899-C20B-49A3-75D5-7413F8ECA2B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578" y="5746447"/>
            <a:ext cx="1285038" cy="128503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16B285E-D2BC-D674-18F6-50C17DD817B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78" y="5746447"/>
            <a:ext cx="1285038" cy="128503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AAEC627-FEFF-41B7-414F-D84CEC1072B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458" y="2658833"/>
            <a:ext cx="1285038" cy="128503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2EC5F74-E4D9-392F-ACE7-DE3B036D176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018" y="5746447"/>
            <a:ext cx="1285038" cy="128503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0A22B36-754D-7452-4E61-3DCEA9AC2B8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695" y="5746447"/>
            <a:ext cx="1285038" cy="128503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DCAF3E8-52BE-531E-5787-0D2E5D3DF57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578" y="4198407"/>
            <a:ext cx="1285038" cy="128503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46A2F12-F6B0-9249-F7D1-180E1230640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38" y="4198407"/>
            <a:ext cx="1285038" cy="128503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DB7E1C8-60F8-B24A-72BA-3AD93994E64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58" y="4198407"/>
            <a:ext cx="1285038" cy="128503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7F49B5B-8A14-21FB-0BB7-A5C57E6269A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018" y="4198407"/>
            <a:ext cx="1285038" cy="128503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7800CEB-BF2F-363D-375B-AB87D35E21C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78" y="4198407"/>
            <a:ext cx="1285038" cy="128503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2497C22-166E-0F93-21C3-BC2374103B7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458" y="4198407"/>
            <a:ext cx="1285038" cy="128503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817902A-BF57-DBD9-90AA-BDCEA1AA769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138" y="2658833"/>
            <a:ext cx="1285038" cy="128503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66E514BD-6ECB-CE58-EFE0-4DF3E135885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18" y="7306284"/>
            <a:ext cx="1285038" cy="128503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8389D28-3137-03D1-1F82-EE7F772545B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695" y="2658833"/>
            <a:ext cx="1285038" cy="128503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396187F-A08E-879D-304E-A96E1410BFB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58" y="5746447"/>
            <a:ext cx="1285038" cy="128503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AB65BA5-68DD-1B85-9060-4C855035B980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18" y="4198407"/>
            <a:ext cx="1285038" cy="1285038"/>
          </a:xfrm>
          <a:prstGeom prst="rect">
            <a:avLst/>
          </a:prstGeom>
        </p:spPr>
      </p:pic>
      <p:sp>
        <p:nvSpPr>
          <p:cNvPr id="87" name="TextBox 10">
            <a:extLst>
              <a:ext uri="{FF2B5EF4-FFF2-40B4-BE49-F238E27FC236}">
                <a16:creationId xmlns:a16="http://schemas.microsoft.com/office/drawing/2014/main" id="{01299B68-CBED-B201-71E7-9305DEACD063}"/>
              </a:ext>
            </a:extLst>
          </p:cNvPr>
          <p:cNvSpPr txBox="1"/>
          <p:nvPr/>
        </p:nvSpPr>
        <p:spPr>
          <a:xfrm>
            <a:off x="5340902" y="756341"/>
            <a:ext cx="7810500" cy="91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4650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Íconos</a:t>
            </a:r>
            <a:endParaRPr lang="en-US" sz="4650" dirty="0">
              <a:solidFill>
                <a:srgbClr val="18305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88" name="TextBox 8">
            <a:extLst>
              <a:ext uri="{FF2B5EF4-FFF2-40B4-BE49-F238E27FC236}">
                <a16:creationId xmlns:a16="http://schemas.microsoft.com/office/drawing/2014/main" id="{D5B6B575-1A47-605D-A819-D0C26B9F39C7}"/>
              </a:ext>
            </a:extLst>
          </p:cNvPr>
          <p:cNvSpPr txBox="1"/>
          <p:nvPr/>
        </p:nvSpPr>
        <p:spPr>
          <a:xfrm>
            <a:off x="6908584" y="1601238"/>
            <a:ext cx="4675136" cy="507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35"/>
              </a:lnSpc>
            </a:pPr>
            <a:r>
              <a:rPr lang="en-US" sz="2953" spc="212" dirty="0">
                <a:solidFill>
                  <a:srgbClr val="2F94C6"/>
                </a:solidFill>
                <a:latin typeface="Poppins Light"/>
                <a:ea typeface="Poppins Light"/>
                <a:cs typeface="Poppins Light"/>
                <a:sym typeface="Poppins Light"/>
              </a:rPr>
              <a:t>PRINCIPALES</a:t>
            </a:r>
          </a:p>
        </p:txBody>
      </p:sp>
    </p:spTree>
    <p:extLst>
      <p:ext uri="{BB962C8B-B14F-4D97-AF65-F5344CB8AC3E}">
        <p14:creationId xmlns:p14="http://schemas.microsoft.com/office/powerpoint/2010/main" val="389299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A blue and black logo&#10;&#10;Description automatically generated">
            <a:extLst>
              <a:ext uri="{FF2B5EF4-FFF2-40B4-BE49-F238E27FC236}">
                <a16:creationId xmlns:a16="http://schemas.microsoft.com/office/drawing/2014/main" id="{B2D9EFEF-B79E-7DA7-26F3-5F3A5E8A0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49" y="5764955"/>
            <a:ext cx="1285039" cy="1285039"/>
          </a:xfrm>
          <a:prstGeom prst="rect">
            <a:avLst/>
          </a:prstGeom>
        </p:spPr>
      </p:pic>
      <p:pic>
        <p:nvPicPr>
          <p:cNvPr id="87" name="Picture 86" descr="A blue and black logo&#10;&#10;Description automatically generated">
            <a:extLst>
              <a:ext uri="{FF2B5EF4-FFF2-40B4-BE49-F238E27FC236}">
                <a16:creationId xmlns:a16="http://schemas.microsoft.com/office/drawing/2014/main" id="{130A31AC-BCEC-1DB3-58DD-D0A0E9146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913" y="5764955"/>
            <a:ext cx="1285039" cy="1285039"/>
          </a:xfrm>
          <a:prstGeom prst="rect">
            <a:avLst/>
          </a:prstGeom>
        </p:spPr>
      </p:pic>
      <p:pic>
        <p:nvPicPr>
          <p:cNvPr id="88" name="Picture 87" descr="A blue arrow on a paper&#10;&#10;Description automatically generated">
            <a:extLst>
              <a:ext uri="{FF2B5EF4-FFF2-40B4-BE49-F238E27FC236}">
                <a16:creationId xmlns:a16="http://schemas.microsoft.com/office/drawing/2014/main" id="{2B27E6E6-DC2B-A7A0-ED1B-E5270CBE2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24" y="2694077"/>
            <a:ext cx="1285039" cy="1285039"/>
          </a:xfrm>
          <a:prstGeom prst="rect">
            <a:avLst/>
          </a:prstGeom>
        </p:spPr>
      </p:pic>
      <p:pic>
        <p:nvPicPr>
          <p:cNvPr id="89" name="Picture 88" descr="A blue box with black background&#10;&#10;Description automatically generated">
            <a:extLst>
              <a:ext uri="{FF2B5EF4-FFF2-40B4-BE49-F238E27FC236}">
                <a16:creationId xmlns:a16="http://schemas.microsoft.com/office/drawing/2014/main" id="{3A0B96A3-18CF-CB08-4969-9ECF3E3B3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08" y="7319018"/>
            <a:ext cx="1285039" cy="1285039"/>
          </a:xfrm>
          <a:prstGeom prst="rect">
            <a:avLst/>
          </a:prstGeom>
        </p:spPr>
      </p:pic>
      <p:pic>
        <p:nvPicPr>
          <p:cNvPr id="90" name="Picture 89" descr="A blue and white icon with a dollar sign&#10;&#10;Description automatically generated">
            <a:extLst>
              <a:ext uri="{FF2B5EF4-FFF2-40B4-BE49-F238E27FC236}">
                <a16:creationId xmlns:a16="http://schemas.microsoft.com/office/drawing/2014/main" id="{EE987286-65A3-ADF2-3DAE-BE49B5A93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49" y="2694077"/>
            <a:ext cx="1285039" cy="1285039"/>
          </a:xfrm>
          <a:prstGeom prst="rect">
            <a:avLst/>
          </a:prstGeom>
        </p:spPr>
      </p:pic>
      <p:pic>
        <p:nvPicPr>
          <p:cNvPr id="91" name="Picture 90" descr="A blue dollar sign with a arrow pointing to the left&#10;&#10;Description automatically generated">
            <a:extLst>
              <a:ext uri="{FF2B5EF4-FFF2-40B4-BE49-F238E27FC236}">
                <a16:creationId xmlns:a16="http://schemas.microsoft.com/office/drawing/2014/main" id="{23A66AC3-9060-F6AE-FDD1-77661E3A70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774" y="2694077"/>
            <a:ext cx="1285039" cy="1285039"/>
          </a:xfrm>
          <a:prstGeom prst="rect">
            <a:avLst/>
          </a:prstGeom>
        </p:spPr>
      </p:pic>
      <p:pic>
        <p:nvPicPr>
          <p:cNvPr id="92" name="Picture 91" descr="A blue and black logo&#10;&#10;Description automatically generated">
            <a:extLst>
              <a:ext uri="{FF2B5EF4-FFF2-40B4-BE49-F238E27FC236}">
                <a16:creationId xmlns:a16="http://schemas.microsoft.com/office/drawing/2014/main" id="{A5F09D0C-A0C3-8651-367F-552473AF95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00" y="5764955"/>
            <a:ext cx="1285039" cy="1285039"/>
          </a:xfrm>
          <a:prstGeom prst="rect">
            <a:avLst/>
          </a:prstGeom>
        </p:spPr>
      </p:pic>
      <p:pic>
        <p:nvPicPr>
          <p:cNvPr id="93" name="Picture 92" descr="A blue arrow in a cloud&#10;&#10;Description automatically generated">
            <a:extLst>
              <a:ext uri="{FF2B5EF4-FFF2-40B4-BE49-F238E27FC236}">
                <a16:creationId xmlns:a16="http://schemas.microsoft.com/office/drawing/2014/main" id="{B04C6C9B-4E54-BF4B-B312-6EDC275099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21" y="2694077"/>
            <a:ext cx="1285039" cy="1285039"/>
          </a:xfrm>
          <a:prstGeom prst="rect">
            <a:avLst/>
          </a:prstGeom>
        </p:spPr>
      </p:pic>
      <p:pic>
        <p:nvPicPr>
          <p:cNvPr id="94" name="Picture 93" descr="A blue arrow pointing down to a cloud&#10;&#10;Description automatically generated">
            <a:extLst>
              <a:ext uri="{FF2B5EF4-FFF2-40B4-BE49-F238E27FC236}">
                <a16:creationId xmlns:a16="http://schemas.microsoft.com/office/drawing/2014/main" id="{C1E86F41-F979-975E-B154-BF7381508E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08" y="2694077"/>
            <a:ext cx="1285039" cy="1285039"/>
          </a:xfrm>
          <a:prstGeom prst="rect">
            <a:avLst/>
          </a:prstGeom>
        </p:spPr>
      </p:pic>
      <p:pic>
        <p:nvPicPr>
          <p:cNvPr id="95" name="Picture 94" descr="A blue lightning bolt on a black background&#10;&#10;Description automatically generated">
            <a:extLst>
              <a:ext uri="{FF2B5EF4-FFF2-40B4-BE49-F238E27FC236}">
                <a16:creationId xmlns:a16="http://schemas.microsoft.com/office/drawing/2014/main" id="{4FF28383-9FB6-1147-89DF-C3002539C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24" y="7319018"/>
            <a:ext cx="1285039" cy="1285039"/>
          </a:xfrm>
          <a:prstGeom prst="rect">
            <a:avLst/>
          </a:prstGeom>
        </p:spPr>
      </p:pic>
      <p:pic>
        <p:nvPicPr>
          <p:cNvPr id="96" name="Picture 95" descr="A blu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29861A38-22A5-1F76-58C4-32DBEE0CD6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913" y="4234833"/>
            <a:ext cx="1285039" cy="1285039"/>
          </a:xfrm>
          <a:prstGeom prst="rect">
            <a:avLst/>
          </a:prstGeom>
        </p:spPr>
      </p:pic>
      <p:pic>
        <p:nvPicPr>
          <p:cNvPr id="97" name="Picture 96" descr="A blue and black icon with a check mark&#10;&#10;Description automatically generated">
            <a:extLst>
              <a:ext uri="{FF2B5EF4-FFF2-40B4-BE49-F238E27FC236}">
                <a16:creationId xmlns:a16="http://schemas.microsoft.com/office/drawing/2014/main" id="{CE35983A-3B8F-E675-A72E-14590FC247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53" y="2694077"/>
            <a:ext cx="1285039" cy="1285039"/>
          </a:xfrm>
          <a:prstGeom prst="rect">
            <a:avLst/>
          </a:prstGeom>
        </p:spPr>
      </p:pic>
      <p:pic>
        <p:nvPicPr>
          <p:cNvPr id="98" name="Picture 97" descr="A blue and black folder&#10;&#10;Description automatically generated">
            <a:extLst>
              <a:ext uri="{FF2B5EF4-FFF2-40B4-BE49-F238E27FC236}">
                <a16:creationId xmlns:a16="http://schemas.microsoft.com/office/drawing/2014/main" id="{69FA203F-52DF-BBF2-0161-7CFC829498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465" y="2694077"/>
            <a:ext cx="1285039" cy="1285039"/>
          </a:xfrm>
          <a:prstGeom prst="rect">
            <a:avLst/>
          </a:prstGeom>
        </p:spPr>
      </p:pic>
      <p:pic>
        <p:nvPicPr>
          <p:cNvPr id="99" name="Picture 98" descr="A blue and black logo&#10;&#10;Description automatically generated">
            <a:extLst>
              <a:ext uri="{FF2B5EF4-FFF2-40B4-BE49-F238E27FC236}">
                <a16:creationId xmlns:a16="http://schemas.microsoft.com/office/drawing/2014/main" id="{586F3004-7F3D-2904-C237-D906EAD596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993" y="4234833"/>
            <a:ext cx="1285039" cy="1285039"/>
          </a:xfrm>
          <a:prstGeom prst="rect">
            <a:avLst/>
          </a:prstGeom>
        </p:spPr>
      </p:pic>
      <p:pic>
        <p:nvPicPr>
          <p:cNvPr id="100" name="Picture 99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3D638C61-3CA1-BE14-D4E2-58FB05F698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53" y="7319018"/>
            <a:ext cx="1285039" cy="1285039"/>
          </a:xfrm>
          <a:prstGeom prst="rect">
            <a:avLst/>
          </a:prstGeom>
        </p:spPr>
      </p:pic>
      <p:pic>
        <p:nvPicPr>
          <p:cNvPr id="101" name="Picture 100" descr="A blue airplane with dots&#10;&#10;Description automatically generated">
            <a:extLst>
              <a:ext uri="{FF2B5EF4-FFF2-40B4-BE49-F238E27FC236}">
                <a16:creationId xmlns:a16="http://schemas.microsoft.com/office/drawing/2014/main" id="{E9BB860B-ED78-B8C9-8766-ED829D0214A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21" y="5764955"/>
            <a:ext cx="1285039" cy="1285039"/>
          </a:xfrm>
          <a:prstGeom prst="rect">
            <a:avLst/>
          </a:prstGeom>
        </p:spPr>
      </p:pic>
      <p:pic>
        <p:nvPicPr>
          <p:cNvPr id="102" name="Picture 101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CD36053D-7B76-9A27-1C85-C1CCCD9837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993" y="7319018"/>
            <a:ext cx="1285039" cy="1285039"/>
          </a:xfrm>
          <a:prstGeom prst="rect">
            <a:avLst/>
          </a:prstGeom>
        </p:spPr>
      </p:pic>
      <p:pic>
        <p:nvPicPr>
          <p:cNvPr id="103" name="Picture 102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61BE3BC9-F66F-4EF7-023A-06B1813308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913" y="7319018"/>
            <a:ext cx="1285039" cy="1285039"/>
          </a:xfrm>
          <a:prstGeom prst="rect">
            <a:avLst/>
          </a:prstGeom>
        </p:spPr>
      </p:pic>
      <p:pic>
        <p:nvPicPr>
          <p:cNvPr id="104" name="Picture 103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E32ADB0C-79C2-F375-E244-CCA048BAE6E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465" y="7319018"/>
            <a:ext cx="1285039" cy="1285039"/>
          </a:xfrm>
          <a:prstGeom prst="rect">
            <a:avLst/>
          </a:prstGeom>
        </p:spPr>
      </p:pic>
      <p:pic>
        <p:nvPicPr>
          <p:cNvPr id="105" name="Picture 104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E0F4513A-E158-C4D5-B88F-256AD409A99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774" y="7319018"/>
            <a:ext cx="1285039" cy="1285039"/>
          </a:xfrm>
          <a:prstGeom prst="rect">
            <a:avLst/>
          </a:prstGeom>
        </p:spPr>
      </p:pic>
      <p:pic>
        <p:nvPicPr>
          <p:cNvPr id="106" name="Picture 105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00C69095-1AA6-07B5-9768-D3093D0BFA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00" y="7319018"/>
            <a:ext cx="1285039" cy="1285039"/>
          </a:xfrm>
          <a:prstGeom prst="rect">
            <a:avLst/>
          </a:prstGeom>
        </p:spPr>
      </p:pic>
      <p:pic>
        <p:nvPicPr>
          <p:cNvPr id="107" name="Picture 106" descr="A blue and black calendar with a check mark&#10;&#10;Description automatically generated">
            <a:extLst>
              <a:ext uri="{FF2B5EF4-FFF2-40B4-BE49-F238E27FC236}">
                <a16:creationId xmlns:a16="http://schemas.microsoft.com/office/drawing/2014/main" id="{F2F9733D-9C33-615E-4237-DECE5C62A0D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53" y="5764955"/>
            <a:ext cx="1285039" cy="1285039"/>
          </a:xfrm>
          <a:prstGeom prst="rect">
            <a:avLst/>
          </a:prstGeom>
        </p:spPr>
      </p:pic>
      <p:pic>
        <p:nvPicPr>
          <p:cNvPr id="108" name="Picture 107" descr="A blue and black logo&#10;&#10;Description automatically generated">
            <a:extLst>
              <a:ext uri="{FF2B5EF4-FFF2-40B4-BE49-F238E27FC236}">
                <a16:creationId xmlns:a16="http://schemas.microsoft.com/office/drawing/2014/main" id="{6CF5846F-F4C7-87A9-0446-E27C0ABAF6E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465" y="5764955"/>
            <a:ext cx="1285039" cy="1285039"/>
          </a:xfrm>
          <a:prstGeom prst="rect">
            <a:avLst/>
          </a:prstGeom>
        </p:spPr>
      </p:pic>
      <p:pic>
        <p:nvPicPr>
          <p:cNvPr id="109" name="Picture 108" descr="A blue and black wallet&#10;&#10;Description automatically generated">
            <a:extLst>
              <a:ext uri="{FF2B5EF4-FFF2-40B4-BE49-F238E27FC236}">
                <a16:creationId xmlns:a16="http://schemas.microsoft.com/office/drawing/2014/main" id="{D14006B1-7386-A026-33DC-A67E87A9C4A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24" y="5764955"/>
            <a:ext cx="1285039" cy="1285039"/>
          </a:xfrm>
          <a:prstGeom prst="rect">
            <a:avLst/>
          </a:prstGeom>
        </p:spPr>
      </p:pic>
      <p:pic>
        <p:nvPicPr>
          <p:cNvPr id="110" name="Picture 109" descr="A blue and white line drawing of a paper with a dollar sign&#10;&#10;Description automatically generated">
            <a:extLst>
              <a:ext uri="{FF2B5EF4-FFF2-40B4-BE49-F238E27FC236}">
                <a16:creationId xmlns:a16="http://schemas.microsoft.com/office/drawing/2014/main" id="{0F381654-3555-1132-AEA9-C5A64862DFE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00" y="2694077"/>
            <a:ext cx="1285039" cy="1285039"/>
          </a:xfrm>
          <a:prstGeom prst="rect">
            <a:avLst/>
          </a:prstGeom>
        </p:spPr>
      </p:pic>
      <p:pic>
        <p:nvPicPr>
          <p:cNvPr id="111" name="Picture 110" descr="A blue circle with a pie chart&#10;&#10;Description automatically generated">
            <a:extLst>
              <a:ext uri="{FF2B5EF4-FFF2-40B4-BE49-F238E27FC236}">
                <a16:creationId xmlns:a16="http://schemas.microsoft.com/office/drawing/2014/main" id="{B11FC484-4435-806B-04E4-D84497DA2A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774" y="5764955"/>
            <a:ext cx="1285039" cy="1285039"/>
          </a:xfrm>
          <a:prstGeom prst="rect">
            <a:avLst/>
          </a:prstGeom>
        </p:spPr>
      </p:pic>
      <p:pic>
        <p:nvPicPr>
          <p:cNvPr id="112" name="Picture 111" descr="A blue globe with black background&#10;&#10;Description automatically generated">
            <a:extLst>
              <a:ext uri="{FF2B5EF4-FFF2-40B4-BE49-F238E27FC236}">
                <a16:creationId xmlns:a16="http://schemas.microsoft.com/office/drawing/2014/main" id="{E1CE3936-2DB5-4D8D-EE64-C67CF604FCA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993" y="5764955"/>
            <a:ext cx="1285039" cy="1285039"/>
          </a:xfrm>
          <a:prstGeom prst="rect">
            <a:avLst/>
          </a:prstGeom>
        </p:spPr>
      </p:pic>
      <p:pic>
        <p:nvPicPr>
          <p:cNvPr id="113" name="Picture 112" descr="A blue and black logo&#10;&#10;Description automatically generated">
            <a:extLst>
              <a:ext uri="{FF2B5EF4-FFF2-40B4-BE49-F238E27FC236}">
                <a16:creationId xmlns:a16="http://schemas.microsoft.com/office/drawing/2014/main" id="{A01689D5-7E60-B111-0F51-D3139756430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465" y="4234833"/>
            <a:ext cx="1285039" cy="1285039"/>
          </a:xfrm>
          <a:prstGeom prst="rect">
            <a:avLst/>
          </a:prstGeom>
        </p:spPr>
      </p:pic>
      <p:pic>
        <p:nvPicPr>
          <p:cNvPr id="114" name="Picture 113" descr="A blue and black person icon&#10;&#10;Description automatically generated">
            <a:extLst>
              <a:ext uri="{FF2B5EF4-FFF2-40B4-BE49-F238E27FC236}">
                <a16:creationId xmlns:a16="http://schemas.microsoft.com/office/drawing/2014/main" id="{A2D106E1-1B54-6124-B194-CB99B4CD5FD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30" y="4198406"/>
            <a:ext cx="1285039" cy="1285039"/>
          </a:xfrm>
          <a:prstGeom prst="rect">
            <a:avLst/>
          </a:prstGeom>
        </p:spPr>
      </p:pic>
      <p:pic>
        <p:nvPicPr>
          <p:cNvPr id="115" name="Picture 114" descr="A blue x in a circle&#10;&#10;Description automatically generated">
            <a:extLst>
              <a:ext uri="{FF2B5EF4-FFF2-40B4-BE49-F238E27FC236}">
                <a16:creationId xmlns:a16="http://schemas.microsoft.com/office/drawing/2014/main" id="{5C36FF4B-53D8-EB32-C242-DEA11F47D32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21" y="4234833"/>
            <a:ext cx="1285039" cy="1285039"/>
          </a:xfrm>
          <a:prstGeom prst="rect">
            <a:avLst/>
          </a:prstGeom>
        </p:spPr>
      </p:pic>
      <p:pic>
        <p:nvPicPr>
          <p:cNvPr id="116" name="Picture 115" descr="A blue check mark in a circle&#10;&#10;Description automatically generated">
            <a:extLst>
              <a:ext uri="{FF2B5EF4-FFF2-40B4-BE49-F238E27FC236}">
                <a16:creationId xmlns:a16="http://schemas.microsoft.com/office/drawing/2014/main" id="{034FBD38-B005-046A-97E7-7F3FCE13D33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08" y="4234833"/>
            <a:ext cx="1285039" cy="1285039"/>
          </a:xfrm>
          <a:prstGeom prst="rect">
            <a:avLst/>
          </a:prstGeom>
        </p:spPr>
      </p:pic>
      <p:pic>
        <p:nvPicPr>
          <p:cNvPr id="117" name="Picture 116" descr="A blue bell on a black background&#10;&#10;Description automatically generated">
            <a:extLst>
              <a:ext uri="{FF2B5EF4-FFF2-40B4-BE49-F238E27FC236}">
                <a16:creationId xmlns:a16="http://schemas.microsoft.com/office/drawing/2014/main" id="{5C935F40-B975-D2DE-4BAE-EABAB3493EA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774" y="4234833"/>
            <a:ext cx="1285039" cy="1285039"/>
          </a:xfrm>
          <a:prstGeom prst="rect">
            <a:avLst/>
          </a:prstGeom>
        </p:spPr>
      </p:pic>
      <p:pic>
        <p:nvPicPr>
          <p:cNvPr id="118" name="Picture 117" descr="A blue exclamation mark in a circle&#10;&#10;Description automatically generated">
            <a:extLst>
              <a:ext uri="{FF2B5EF4-FFF2-40B4-BE49-F238E27FC236}">
                <a16:creationId xmlns:a16="http://schemas.microsoft.com/office/drawing/2014/main" id="{93E52642-E71A-2D08-C845-65633141A31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24" y="4234833"/>
            <a:ext cx="1285039" cy="1285039"/>
          </a:xfrm>
          <a:prstGeom prst="rect">
            <a:avLst/>
          </a:prstGeom>
        </p:spPr>
      </p:pic>
      <p:pic>
        <p:nvPicPr>
          <p:cNvPr id="119" name="Picture 118" descr="A blue eye with rays of light&#10;&#10;Description automatically generated">
            <a:extLst>
              <a:ext uri="{FF2B5EF4-FFF2-40B4-BE49-F238E27FC236}">
                <a16:creationId xmlns:a16="http://schemas.microsoft.com/office/drawing/2014/main" id="{1A771537-BAD5-BC5D-1833-4F1FBEBFDA7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00" y="4234833"/>
            <a:ext cx="1285039" cy="1285039"/>
          </a:xfrm>
          <a:prstGeom prst="rect">
            <a:avLst/>
          </a:prstGeom>
        </p:spPr>
      </p:pic>
      <p:pic>
        <p:nvPicPr>
          <p:cNvPr id="120" name="Picture 119" descr="A blue and black computer screen&#10;&#10;Description automatically generated">
            <a:extLst>
              <a:ext uri="{FF2B5EF4-FFF2-40B4-BE49-F238E27FC236}">
                <a16:creationId xmlns:a16="http://schemas.microsoft.com/office/drawing/2014/main" id="{37473BEB-B2A2-9086-FE90-CFE5612D599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913" y="2694077"/>
            <a:ext cx="1285039" cy="1285039"/>
          </a:xfrm>
          <a:prstGeom prst="rect">
            <a:avLst/>
          </a:prstGeom>
        </p:spPr>
      </p:pic>
      <p:pic>
        <p:nvPicPr>
          <p:cNvPr id="121" name="Picture 120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B5FD8B97-0DA0-961E-D20D-518B6B0F188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21" y="7319018"/>
            <a:ext cx="1285039" cy="1285039"/>
          </a:xfrm>
          <a:prstGeom prst="rect">
            <a:avLst/>
          </a:prstGeom>
        </p:spPr>
      </p:pic>
      <p:pic>
        <p:nvPicPr>
          <p:cNvPr id="122" name="Picture 121" descr="A blue and black cell phone&#10;&#10;Description automatically generated">
            <a:extLst>
              <a:ext uri="{FF2B5EF4-FFF2-40B4-BE49-F238E27FC236}">
                <a16:creationId xmlns:a16="http://schemas.microsoft.com/office/drawing/2014/main" id="{B9E91726-41D6-ED30-9FCD-13533D82AC4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993" y="2694077"/>
            <a:ext cx="1285039" cy="1285039"/>
          </a:xfrm>
          <a:prstGeom prst="rect">
            <a:avLst/>
          </a:prstGeom>
        </p:spPr>
      </p:pic>
      <p:pic>
        <p:nvPicPr>
          <p:cNvPr id="123" name="Picture 122" descr="A blue and black logo&#10;&#10;Description automatically generated">
            <a:extLst>
              <a:ext uri="{FF2B5EF4-FFF2-40B4-BE49-F238E27FC236}">
                <a16:creationId xmlns:a16="http://schemas.microsoft.com/office/drawing/2014/main" id="{0011E15D-D9EE-D02B-D796-C350D1EE44D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08" y="5764955"/>
            <a:ext cx="1285039" cy="1285039"/>
          </a:xfrm>
          <a:prstGeom prst="rect">
            <a:avLst/>
          </a:prstGeom>
        </p:spPr>
      </p:pic>
      <p:pic>
        <p:nvPicPr>
          <p:cNvPr id="124" name="Picture 123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CF9EE03E-5B68-F6E0-14BE-DB61866DEBD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936" y="4209220"/>
            <a:ext cx="1336265" cy="1336265"/>
          </a:xfrm>
          <a:prstGeom prst="rect">
            <a:avLst/>
          </a:prstGeom>
        </p:spPr>
      </p:pic>
      <p:pic>
        <p:nvPicPr>
          <p:cNvPr id="125" name="Picture 124" descr="A blue line art of a briefcase&#10;&#10;Description automatically generated">
            <a:extLst>
              <a:ext uri="{FF2B5EF4-FFF2-40B4-BE49-F238E27FC236}">
                <a16:creationId xmlns:a16="http://schemas.microsoft.com/office/drawing/2014/main" id="{84BCDF92-FDDE-05E4-E749-924C4A2E291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936" y="7293405"/>
            <a:ext cx="1336265" cy="1336265"/>
          </a:xfrm>
          <a:prstGeom prst="rect">
            <a:avLst/>
          </a:prstGeom>
        </p:spPr>
      </p:pic>
      <p:sp>
        <p:nvSpPr>
          <p:cNvPr id="126" name="TextBox 10">
            <a:extLst>
              <a:ext uri="{FF2B5EF4-FFF2-40B4-BE49-F238E27FC236}">
                <a16:creationId xmlns:a16="http://schemas.microsoft.com/office/drawing/2014/main" id="{E4F81B4F-5C35-C705-B497-289A54BB8984}"/>
              </a:ext>
            </a:extLst>
          </p:cNvPr>
          <p:cNvSpPr txBox="1"/>
          <p:nvPr/>
        </p:nvSpPr>
        <p:spPr>
          <a:xfrm>
            <a:off x="5340902" y="756341"/>
            <a:ext cx="7810500" cy="91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4650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Íconos</a:t>
            </a:r>
            <a:endParaRPr lang="en-US" sz="4650" dirty="0">
              <a:solidFill>
                <a:srgbClr val="18305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27" name="TextBox 8">
            <a:extLst>
              <a:ext uri="{FF2B5EF4-FFF2-40B4-BE49-F238E27FC236}">
                <a16:creationId xmlns:a16="http://schemas.microsoft.com/office/drawing/2014/main" id="{2D6A8766-FCED-4C7A-1DBA-BE100089F741}"/>
              </a:ext>
            </a:extLst>
          </p:cNvPr>
          <p:cNvSpPr txBox="1"/>
          <p:nvPr/>
        </p:nvSpPr>
        <p:spPr>
          <a:xfrm>
            <a:off x="6908584" y="1601238"/>
            <a:ext cx="4675136" cy="507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35"/>
              </a:lnSpc>
            </a:pPr>
            <a:r>
              <a:rPr lang="en-US" sz="2953" spc="212" dirty="0">
                <a:solidFill>
                  <a:srgbClr val="2F94C6"/>
                </a:solidFill>
                <a:latin typeface="Poppins Light"/>
                <a:ea typeface="Poppins Light"/>
                <a:cs typeface="Poppins Light"/>
                <a:sym typeface="Poppins Ligh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7818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>
            <a:extLst>
              <a:ext uri="{FF2B5EF4-FFF2-40B4-BE49-F238E27FC236}">
                <a16:creationId xmlns:a16="http://schemas.microsoft.com/office/drawing/2014/main" id="{57A97577-940D-16F7-14B7-4B1AF63D3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08" y="4198407"/>
            <a:ext cx="1285038" cy="128503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F4E9A695-484D-8D23-564E-109831E4D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67" y="4198407"/>
            <a:ext cx="1285038" cy="128503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ABAAA81A-303F-D9B2-A8B5-B669FB047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96" y="4198407"/>
            <a:ext cx="1285038" cy="1285038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FBC61316-9504-96A5-D94E-9BD6ABCB8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37" y="4198407"/>
            <a:ext cx="1285038" cy="1285038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E5DD79D8-3308-9C3D-E80A-B548D6912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000" y="4198407"/>
            <a:ext cx="1285038" cy="1285038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4F1512C-9884-F1D9-27B3-1FA5573380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049" y="2658833"/>
            <a:ext cx="1285038" cy="1285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2EAE5D53-717C-A60E-16BE-73C0AA08C5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90" y="7294487"/>
            <a:ext cx="1285038" cy="1285038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D5D6D3A2-E974-BB38-DA37-FF4369B3EB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388" y="2658833"/>
            <a:ext cx="1285038" cy="128503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4499DA12-DD51-8FF7-0A63-C616E5E22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67" y="5758244"/>
            <a:ext cx="1285038" cy="1285038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307DCBF-E5C5-BB38-454F-0C085AE774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83" y="5758244"/>
            <a:ext cx="1285038" cy="128503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BAC5FC4F-DEBB-F85F-3515-D19CFBCE6B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049" y="5758244"/>
            <a:ext cx="1285038" cy="1285038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5EF88AB6-16F5-5657-EF3E-E4F9468319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37" y="2658833"/>
            <a:ext cx="1285038" cy="1285038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8E42855E-8A78-6ACC-E15C-9DA4DC23DE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83" y="4198407"/>
            <a:ext cx="1285038" cy="1285038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77B1B0EE-D485-9A1D-1CF8-F6C5EFF732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49" y="7294487"/>
            <a:ext cx="1285038" cy="1285038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B218F46D-2F3B-EDCB-B632-3AEED09663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83" y="2658833"/>
            <a:ext cx="1285038" cy="128503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49AEE77F-121A-C5D7-6A18-839384FB90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96" y="2658833"/>
            <a:ext cx="1285038" cy="1285038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375DA536-26BE-2698-64C9-87E7154791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000" y="5758244"/>
            <a:ext cx="1285038" cy="1285038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0140FDE6-04F9-B554-404E-394F58D8DC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08" y="2658833"/>
            <a:ext cx="1285038" cy="1285038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36D65C27-566A-7EF2-97A0-AB22A6E6CAF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67" y="2658833"/>
            <a:ext cx="1285038" cy="1285038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48C6F96-DB97-1C9E-EB6F-35DABCF3EF1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19" y="7294487"/>
            <a:ext cx="1285038" cy="1285038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93C995F0-57BA-9F61-3538-2EB1879B197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65" y="7294487"/>
            <a:ext cx="1285038" cy="1285038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C67C9C12-443B-9224-F5F4-1CF58AADAE3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049" y="4198407"/>
            <a:ext cx="1285038" cy="1285038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FC46024B-DAFF-E5C6-C01A-CCA53B2F4E8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23" y="2658833"/>
            <a:ext cx="1285038" cy="1285038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BA233672-EDC6-1CB8-5C14-815138B9483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996" y="2658833"/>
            <a:ext cx="1285038" cy="1285038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E2EFDDCC-86AA-24A9-430B-E370B7E58A2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70" y="4198407"/>
            <a:ext cx="1285038" cy="1285038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E5EC6164-BD46-06C5-9A61-F606F0A8061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05" y="7294487"/>
            <a:ext cx="1285038" cy="1285038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7F995D56-A6B7-BD1A-05A2-0F167BCEFF4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08" y="5758244"/>
            <a:ext cx="1285038" cy="1285038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AC81E736-B0FA-FFE4-E759-5AA18B1D1DB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70" y="7294487"/>
            <a:ext cx="1285038" cy="1285038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B7E19D3C-719A-1DEE-9943-ECEF2B659D7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831" y="7294487"/>
            <a:ext cx="1285038" cy="1285038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32F08802-3A13-20EE-26D7-E0E6C38A3AF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778" y="7294487"/>
            <a:ext cx="1285038" cy="1285038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DD10DD6F-5CD4-3CB5-9A96-0A2DCBCD786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078" y="7294487"/>
            <a:ext cx="1285038" cy="1285038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E0705C36-0BA9-FE26-D450-BFF1E6C84BA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82" y="7294487"/>
            <a:ext cx="1285038" cy="1285038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7276DB47-1BFE-7FE9-2356-ADCC1BEA69C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23" y="5758244"/>
            <a:ext cx="1285038" cy="1285038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48C0B678-7F48-935E-49E4-E4EE120E68B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996" y="5758244"/>
            <a:ext cx="1285038" cy="1285038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670114E0-8EBB-4496-029E-E78A277361B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37" y="5758244"/>
            <a:ext cx="1285038" cy="1285038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9A1CCAA3-7BDB-4369-97A1-CC6E5DC47FD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000" y="2658833"/>
            <a:ext cx="1285038" cy="1285038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0B628E9F-4752-51A7-19E7-4439E9BC4CA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96" y="5758244"/>
            <a:ext cx="1285038" cy="1285038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FE0673B5-FB1D-340D-95ED-9E3584F8725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388" y="5758244"/>
            <a:ext cx="1285038" cy="1285038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9A07227C-9F10-CB70-FDA1-44F72E63B7F5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996" y="4198407"/>
            <a:ext cx="1285038" cy="1285038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23613208-7DD4-2E0E-D7C0-12137278819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23" y="4198407"/>
            <a:ext cx="1285038" cy="1285038"/>
          </a:xfrm>
          <a:prstGeom prst="rect">
            <a:avLst/>
          </a:prstGeom>
        </p:spPr>
      </p:pic>
      <p:sp>
        <p:nvSpPr>
          <p:cNvPr id="164" name="TextBox 10">
            <a:extLst>
              <a:ext uri="{FF2B5EF4-FFF2-40B4-BE49-F238E27FC236}">
                <a16:creationId xmlns:a16="http://schemas.microsoft.com/office/drawing/2014/main" id="{1A84734D-D42F-697B-9DE6-BE3F674DBE6F}"/>
              </a:ext>
            </a:extLst>
          </p:cNvPr>
          <p:cNvSpPr txBox="1"/>
          <p:nvPr/>
        </p:nvSpPr>
        <p:spPr>
          <a:xfrm>
            <a:off x="5340902" y="756341"/>
            <a:ext cx="7810500" cy="91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4650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Íconos</a:t>
            </a:r>
            <a:endParaRPr lang="en-US" sz="4650" dirty="0">
              <a:solidFill>
                <a:srgbClr val="18305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65" name="TextBox 8">
            <a:extLst>
              <a:ext uri="{FF2B5EF4-FFF2-40B4-BE49-F238E27FC236}">
                <a16:creationId xmlns:a16="http://schemas.microsoft.com/office/drawing/2014/main" id="{45F83388-6336-7146-3D11-439B6412A5F3}"/>
              </a:ext>
            </a:extLst>
          </p:cNvPr>
          <p:cNvSpPr txBox="1"/>
          <p:nvPr/>
        </p:nvSpPr>
        <p:spPr>
          <a:xfrm>
            <a:off x="6908584" y="1601238"/>
            <a:ext cx="4675136" cy="507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35"/>
              </a:lnSpc>
            </a:pPr>
            <a:r>
              <a:rPr lang="en-US" sz="2953" spc="212" dirty="0">
                <a:solidFill>
                  <a:srgbClr val="2F94C6"/>
                </a:solidFill>
                <a:latin typeface="Poppins Light"/>
                <a:ea typeface="Poppins Light"/>
                <a:cs typeface="Poppins Light"/>
                <a:sym typeface="Poppins Light"/>
              </a:rPr>
              <a:t>FONDO AZUL</a:t>
            </a:r>
          </a:p>
        </p:txBody>
      </p:sp>
    </p:spTree>
    <p:extLst>
      <p:ext uri="{BB962C8B-B14F-4D97-AF65-F5344CB8AC3E}">
        <p14:creationId xmlns:p14="http://schemas.microsoft.com/office/powerpoint/2010/main" val="213256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0">
            <a:extLst>
              <a:ext uri="{FF2B5EF4-FFF2-40B4-BE49-F238E27FC236}">
                <a16:creationId xmlns:a16="http://schemas.microsoft.com/office/drawing/2014/main" id="{1A84734D-D42F-697B-9DE6-BE3F674DBE6F}"/>
              </a:ext>
            </a:extLst>
          </p:cNvPr>
          <p:cNvSpPr txBox="1"/>
          <p:nvPr/>
        </p:nvSpPr>
        <p:spPr>
          <a:xfrm>
            <a:off x="5340902" y="756341"/>
            <a:ext cx="7810500" cy="91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4650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Íconos</a:t>
            </a:r>
            <a:endParaRPr lang="en-US" sz="4650" dirty="0">
              <a:solidFill>
                <a:srgbClr val="18305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65" name="TextBox 8">
            <a:extLst>
              <a:ext uri="{FF2B5EF4-FFF2-40B4-BE49-F238E27FC236}">
                <a16:creationId xmlns:a16="http://schemas.microsoft.com/office/drawing/2014/main" id="{45F83388-6336-7146-3D11-439B6412A5F3}"/>
              </a:ext>
            </a:extLst>
          </p:cNvPr>
          <p:cNvSpPr txBox="1"/>
          <p:nvPr/>
        </p:nvSpPr>
        <p:spPr>
          <a:xfrm>
            <a:off x="6908584" y="1601238"/>
            <a:ext cx="4675136" cy="507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35"/>
              </a:lnSpc>
            </a:pPr>
            <a:r>
              <a:rPr lang="en-US" sz="2953" spc="212" dirty="0">
                <a:solidFill>
                  <a:srgbClr val="2F94C6"/>
                </a:solidFill>
                <a:latin typeface="Poppins Light"/>
                <a:ea typeface="Poppins Light"/>
                <a:cs typeface="Poppins Light"/>
                <a:sym typeface="Poppins Light"/>
              </a:rPr>
              <a:t>FONDO AZUL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B88D0B4-7561-1135-2610-772B7E538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61" y="5755360"/>
            <a:ext cx="1285038" cy="12850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50453AA-E9BA-F3EA-7AD5-F5ED0E0C9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544" y="5755360"/>
            <a:ext cx="1285038" cy="12850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6C292B5-C016-E960-56B2-8EF28328C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76" y="2657437"/>
            <a:ext cx="1285038" cy="128503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14C1866-2D14-7A65-2685-8661033FC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47" y="4189652"/>
            <a:ext cx="1285038" cy="12850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6A5C0F9-EEFE-ADD5-257D-0D93056009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12" y="7284401"/>
            <a:ext cx="1285038" cy="128503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B9B22A7-9408-7795-EFC0-437808F153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55" y="2657437"/>
            <a:ext cx="1285038" cy="128503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F3E85D3-F1B4-69E1-872C-585E2C13F6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37" y="2657437"/>
            <a:ext cx="1285038" cy="12850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1CEB203-F7E6-D78B-147E-9C9FBD7097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104" y="5755360"/>
            <a:ext cx="1285038" cy="128503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6EF0EC3-0149-CAB7-985A-786003BC84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83" y="2657437"/>
            <a:ext cx="1285038" cy="128503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05C7ED9-93DB-9232-1C7C-814D5E33FC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12" y="2657437"/>
            <a:ext cx="1285038" cy="128503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CA53462-C209-CFE1-089A-F59912AF91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76" y="7284401"/>
            <a:ext cx="1285038" cy="128503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0C55F7B-E4DF-2342-85EB-82D22AAB07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65" y="7284401"/>
            <a:ext cx="1285038" cy="128503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144E611-2D3B-6A86-3B19-7A62F2CFFD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544" y="4189652"/>
            <a:ext cx="1285038" cy="128503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F5EE080-8D47-8990-5009-079C441922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70" y="2657437"/>
            <a:ext cx="1285038" cy="128503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9E6499E-27AD-65EC-57BA-2237C35BAF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778" y="2657437"/>
            <a:ext cx="1285038" cy="128503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D6EE71B-1FF6-67FE-7EC4-764E4E811E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586" y="4189652"/>
            <a:ext cx="1285038" cy="128503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35DA1AE-2EA9-2CEC-13AB-3C68530CF4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09" y="7284401"/>
            <a:ext cx="1285038" cy="128503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0610F60-E316-2C33-4F77-B18391D7AD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34" y="5755360"/>
            <a:ext cx="1285038" cy="128503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9C5EF2C-B06F-E58E-F980-6C9D0F018C0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70" y="7284401"/>
            <a:ext cx="1285038" cy="128503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0BB9EDF-160D-C696-71E5-C763F8AC6B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831" y="7284401"/>
            <a:ext cx="1285038" cy="128503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67356B2-969B-9248-9FEC-12A23AF7787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178" y="7284401"/>
            <a:ext cx="1285038" cy="128503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B5F4B55-F5FA-C392-C1FD-0D2AE5A1179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74" y="7284401"/>
            <a:ext cx="1285038" cy="128503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708B9B7-7767-FC46-6C99-B24DDE41C7A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457" y="7284401"/>
            <a:ext cx="1285038" cy="128503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9CB27F1-BD74-BC7B-11D8-514EC9B9D75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66" y="5755360"/>
            <a:ext cx="1285038" cy="128503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8243249-9FF5-A0A5-B516-F55D7E415EA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691" y="5755360"/>
            <a:ext cx="1285038" cy="128503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EAAF046-4874-1E61-CCE8-F661197C7FC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63" y="5755360"/>
            <a:ext cx="1285038" cy="128503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0518FF3-F49A-373B-63A3-6646BBFA94E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684" y="2657437"/>
            <a:ext cx="1285038" cy="128503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4A854D6-4C73-AAFD-E151-CEC5501C9B5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21" y="5755360"/>
            <a:ext cx="1285038" cy="128503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0341AB2-FCF8-26D3-0D7C-9C9EDB259B3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062" y="5755360"/>
            <a:ext cx="1285038" cy="128503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2CFE774-FEAB-E88B-F701-D363860918E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42" y="4189652"/>
            <a:ext cx="1285038" cy="128503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33E20BD-A745-BA8A-91C1-57BB6ADF608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66" y="4189652"/>
            <a:ext cx="1285038" cy="128503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B5ABEF8-C5AD-F843-132C-CC7B4C1EB3C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08" y="4189652"/>
            <a:ext cx="1285038" cy="128503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4170945-B6F3-0835-E3EC-13BB0D26625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77" y="4189652"/>
            <a:ext cx="1285038" cy="128503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28CBB4B-7AC1-D96D-199D-AC00304AB06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97" y="4189652"/>
            <a:ext cx="1285038" cy="128503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2713570-E0C3-2B00-2BA4-D5B3A4C705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49" y="4189652"/>
            <a:ext cx="1285038" cy="128503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F503E60-DE99-FB0D-860C-459DEB655CB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57" y="4189652"/>
            <a:ext cx="1285038" cy="128503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743EF9C-B432-28B9-941B-E82084B2B18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049" y="2657437"/>
            <a:ext cx="1285038" cy="128503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747F2DC-64FA-C473-3FEF-F11A3E2A107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48" y="7284401"/>
            <a:ext cx="1285038" cy="128503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470379A-A7A6-6EA0-C0CC-B340A7845E4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70" y="2657437"/>
            <a:ext cx="1285038" cy="128503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C375C8D-7BCB-F383-5C58-0555178E1B1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79" y="5755360"/>
            <a:ext cx="1285038" cy="12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89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CC286139-9ABF-84A3-6719-145713FB99C1}"/>
              </a:ext>
            </a:extLst>
          </p:cNvPr>
          <p:cNvSpPr txBox="1"/>
          <p:nvPr/>
        </p:nvSpPr>
        <p:spPr>
          <a:xfrm>
            <a:off x="5340902" y="756341"/>
            <a:ext cx="7810500" cy="91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4650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Íconos</a:t>
            </a:r>
            <a:endParaRPr lang="en-US" sz="4650" dirty="0">
              <a:solidFill>
                <a:srgbClr val="18305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ACB68F73-D136-3CFE-F5D4-890CD72C651E}"/>
              </a:ext>
            </a:extLst>
          </p:cNvPr>
          <p:cNvSpPr txBox="1"/>
          <p:nvPr/>
        </p:nvSpPr>
        <p:spPr>
          <a:xfrm>
            <a:off x="6908584" y="1601238"/>
            <a:ext cx="4675136" cy="507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35"/>
              </a:lnSpc>
            </a:pPr>
            <a:r>
              <a:rPr lang="en-US" sz="2953" spc="212" dirty="0">
                <a:solidFill>
                  <a:srgbClr val="2F94C6"/>
                </a:solidFill>
                <a:latin typeface="Poppins Light"/>
                <a:ea typeface="Poppins Light"/>
                <a:cs typeface="Poppins Light"/>
                <a:sym typeface="Poppins Light"/>
              </a:rPr>
              <a:t>FONDO NARANJA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CC5EA2D-37E3-0CE9-82DC-D4E7B577E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80" y="5758243"/>
            <a:ext cx="1285039" cy="12850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F2FDFD0-2F88-F11F-D5E3-857F94EAD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006" y="5758243"/>
            <a:ext cx="1285039" cy="128503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31B7AF9-9135-AB2A-E15F-688E42CAD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08" y="2658833"/>
            <a:ext cx="1285039" cy="128503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C776810-8E11-FE16-18B3-9DF62E8044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80" y="4198406"/>
            <a:ext cx="1285039" cy="128503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8B3123C-49D0-457A-BECC-07C06909D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80" y="2658833"/>
            <a:ext cx="1285039" cy="128503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51077AE-87A2-34CF-68B7-A5ECB469C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20" y="2658833"/>
            <a:ext cx="1285039" cy="12850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3298BA1-903A-09CF-21E1-7A60895C23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56" y="5758243"/>
            <a:ext cx="1285039" cy="128503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163DC30-40FD-D9DA-F146-2004DFC8F0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57" y="2658833"/>
            <a:ext cx="1285039" cy="128503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B36270B-6FE9-1A76-29DD-FE3CE71B74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55" y="2658833"/>
            <a:ext cx="1285039" cy="128503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555DAB5-9AD5-38DF-D6EB-07813AF9E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08" y="7292786"/>
            <a:ext cx="1285039" cy="128503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2FA3A83-DB1F-031D-9D80-D49D756941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80" y="7292786"/>
            <a:ext cx="1285039" cy="128503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F440F17-B831-2B2A-6576-1EB2889EFD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006" y="4198406"/>
            <a:ext cx="1285039" cy="128503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037760A-1BC4-A568-556C-A9AAA7B878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71" y="2658833"/>
            <a:ext cx="1285039" cy="128503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AF5585B-B175-8534-5435-2207E56202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953" y="2658833"/>
            <a:ext cx="1285039" cy="128503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C635CD-51E2-35D4-BBFA-48C1814F5D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74" y="7292786"/>
            <a:ext cx="1285039" cy="128503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A468A21-9363-D48E-63BB-A38408E981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57" y="5758243"/>
            <a:ext cx="1285039" cy="128503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9E698F8-EC5F-7086-D4C1-3FC7769FD92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691" y="7292786"/>
            <a:ext cx="1285039" cy="128503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869DD73-1AE6-DA5A-C689-4FE7BB75E6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006" y="7292786"/>
            <a:ext cx="1285039" cy="128503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D394C47-D59F-4A2A-8BEB-04D01066FC3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953" y="7292786"/>
            <a:ext cx="1285039" cy="128503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6AD5FC-F94B-C48B-0316-4F0302A6698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20" y="7292786"/>
            <a:ext cx="1285039" cy="128503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3050F82-54D4-BB4C-7668-FB550F0B323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56" y="7292786"/>
            <a:ext cx="1285039" cy="128503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CFB3886-4DC5-B46A-48C1-9158B83C503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74" y="5758243"/>
            <a:ext cx="1285039" cy="128503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7D9B110-FE75-A89C-4CB6-C2BF9447B9B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953" y="5758243"/>
            <a:ext cx="1285039" cy="128503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AF7B728-77BA-2148-C6A1-D15A8EB5C29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08" y="5758243"/>
            <a:ext cx="1285039" cy="128503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77B6458-76C7-8A02-9A63-4943BA2F2BE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56" y="2658833"/>
            <a:ext cx="1285039" cy="128503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8BD11A6-7A74-2FD0-B83F-EBC643AFEA7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20" y="5758243"/>
            <a:ext cx="1285039" cy="128503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F92F80F-56A4-AB59-7738-EAEB7FF7CAD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691" y="5758243"/>
            <a:ext cx="1285039" cy="128503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2845075-4763-E9AA-2BC5-AF39DA24D7A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953" y="4198406"/>
            <a:ext cx="1285039" cy="128503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003592C-7358-4AC1-343D-04D4525F9FC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74" y="4198406"/>
            <a:ext cx="1285039" cy="128503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3B4672B-CD31-C530-93F3-D8C20FA436B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57" y="4198406"/>
            <a:ext cx="1285039" cy="128503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FD30ABE-737A-2C82-1D8A-7D3EE1A7B9E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55" y="4198406"/>
            <a:ext cx="1285039" cy="128503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FA62878-DD4F-4109-D77B-BA28BAD58DE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20" y="4198406"/>
            <a:ext cx="1285039" cy="128503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EC2637-D23C-0511-955E-18B1B25A3E5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08" y="4198406"/>
            <a:ext cx="1285039" cy="128503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04D923E-B0D9-D99C-EBA5-94951B3606F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56" y="4198406"/>
            <a:ext cx="1285039" cy="128503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D72DDBC-AD38-A941-6797-E4B242B7108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006" y="2658833"/>
            <a:ext cx="1285039" cy="128503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721225A-59F8-2DF0-2E12-50076830598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57" y="7292786"/>
            <a:ext cx="1285039" cy="128503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45E5F94-79A5-02E8-62FD-D20CA1E42128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691" y="2658833"/>
            <a:ext cx="1285039" cy="128503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AECC9F9-0D1B-B91D-45E4-38EA9B76FE5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55" y="5758243"/>
            <a:ext cx="1285039" cy="1285039"/>
          </a:xfrm>
          <a:prstGeom prst="rect">
            <a:avLst/>
          </a:prstGeom>
        </p:spPr>
      </p:pic>
      <p:pic>
        <p:nvPicPr>
          <p:cNvPr id="82" name="Picture 81" descr="A white box in a circle&#10;&#10;Description automatically generated">
            <a:extLst>
              <a:ext uri="{FF2B5EF4-FFF2-40B4-BE49-F238E27FC236}">
                <a16:creationId xmlns:a16="http://schemas.microsoft.com/office/drawing/2014/main" id="{76B14373-8783-41F1-C393-50A2B561BB1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55" y="7292786"/>
            <a:ext cx="1285039" cy="1285039"/>
          </a:xfrm>
          <a:prstGeom prst="rect">
            <a:avLst/>
          </a:prstGeom>
        </p:spPr>
      </p:pic>
      <p:pic>
        <p:nvPicPr>
          <p:cNvPr id="83" name="Picture 82" descr="A white gear in a circle&#10;&#10;Description automatically generated">
            <a:extLst>
              <a:ext uri="{FF2B5EF4-FFF2-40B4-BE49-F238E27FC236}">
                <a16:creationId xmlns:a16="http://schemas.microsoft.com/office/drawing/2014/main" id="{77E037E9-F811-69B6-994A-E57EBD490986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691" y="4198406"/>
            <a:ext cx="1285039" cy="12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91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C48004A-1955-14C7-E1D2-69B4A85905E2}"/>
              </a:ext>
            </a:extLst>
          </p:cNvPr>
          <p:cNvGrpSpPr/>
          <p:nvPr/>
        </p:nvGrpSpPr>
        <p:grpSpPr>
          <a:xfrm>
            <a:off x="-8" y="21076"/>
            <a:ext cx="18288008" cy="10325101"/>
            <a:chOff x="-7" y="0"/>
            <a:chExt cx="18288008" cy="10325101"/>
          </a:xfrm>
        </p:grpSpPr>
        <p:sp>
          <p:nvSpPr>
            <p:cNvPr id="33" name="Freeform 2">
              <a:extLst>
                <a:ext uri="{FF2B5EF4-FFF2-40B4-BE49-F238E27FC236}">
                  <a16:creationId xmlns:a16="http://schemas.microsoft.com/office/drawing/2014/main" id="{2906CC33-A054-0D0C-C33B-9CBC5069C44D}"/>
                </a:ext>
              </a:extLst>
            </p:cNvPr>
            <p:cNvSpPr/>
            <p:nvPr/>
          </p:nvSpPr>
          <p:spPr>
            <a:xfrm flipH="1">
              <a:off x="-7" y="0"/>
              <a:ext cx="18288005" cy="10206108"/>
            </a:xfrm>
            <a:custGeom>
              <a:avLst/>
              <a:gdLst/>
              <a:ahLst/>
              <a:cxnLst/>
              <a:rect l="l" t="t" r="r" b="b"/>
              <a:pathLst>
                <a:path w="25060564" h="14109620">
                  <a:moveTo>
                    <a:pt x="25060564" y="0"/>
                  </a:moveTo>
                  <a:lnTo>
                    <a:pt x="0" y="0"/>
                  </a:lnTo>
                  <a:lnTo>
                    <a:pt x="0" y="14109620"/>
                  </a:lnTo>
                  <a:lnTo>
                    <a:pt x="25060564" y="14109620"/>
                  </a:lnTo>
                  <a:lnTo>
                    <a:pt x="2506056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620" t="-7494" r="-32411" b="-24368"/>
              </a:stretch>
            </a:blipFill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7" name="TextBox 5">
              <a:extLst>
                <a:ext uri="{FF2B5EF4-FFF2-40B4-BE49-F238E27FC236}">
                  <a16:creationId xmlns:a16="http://schemas.microsoft.com/office/drawing/2014/main" id="{A7808C35-61A8-9D33-9C16-6128D9C6A015}"/>
                </a:ext>
              </a:extLst>
            </p:cNvPr>
            <p:cNvSpPr txBox="1"/>
            <p:nvPr/>
          </p:nvSpPr>
          <p:spPr>
            <a:xfrm>
              <a:off x="-2" y="9353603"/>
              <a:ext cx="18288003" cy="971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14CFB593-5804-27DD-FDBE-9472985DF13F}"/>
              </a:ext>
            </a:extLst>
          </p:cNvPr>
          <p:cNvGrpSpPr/>
          <p:nvPr/>
        </p:nvGrpSpPr>
        <p:grpSpPr>
          <a:xfrm>
            <a:off x="1621748" y="4265120"/>
            <a:ext cx="2623097" cy="2623097"/>
            <a:chOff x="0" y="0"/>
            <a:chExt cx="812800" cy="812800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50181FD2-70CF-2820-33FA-51B180C972B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3058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A53C539F-83DF-AFAC-221E-E3D80DC938A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112745" tIns="112745" rIns="112745" bIns="1127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26">
            <a:extLst>
              <a:ext uri="{FF2B5EF4-FFF2-40B4-BE49-F238E27FC236}">
                <a16:creationId xmlns:a16="http://schemas.microsoft.com/office/drawing/2014/main" id="{FE1583F7-95C6-E0F2-7653-630DEA3F8B73}"/>
              </a:ext>
            </a:extLst>
          </p:cNvPr>
          <p:cNvSpPr txBox="1"/>
          <p:nvPr/>
        </p:nvSpPr>
        <p:spPr>
          <a:xfrm>
            <a:off x="4878384" y="4379867"/>
            <a:ext cx="3410367" cy="67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500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Contacto</a:t>
            </a:r>
            <a:endParaRPr lang="en-US" sz="3500" dirty="0">
              <a:solidFill>
                <a:srgbClr val="18305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ADDE9C-563F-5DF1-E512-8838149FE80C}"/>
              </a:ext>
            </a:extLst>
          </p:cNvPr>
          <p:cNvGrpSpPr/>
          <p:nvPr/>
        </p:nvGrpSpPr>
        <p:grpSpPr>
          <a:xfrm>
            <a:off x="4920993" y="5455315"/>
            <a:ext cx="562716" cy="562716"/>
            <a:chOff x="4042691" y="5961496"/>
            <a:chExt cx="562716" cy="562716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F97F3A3-3F3C-2B4E-0480-B9A25568E1B2}"/>
                </a:ext>
              </a:extLst>
            </p:cNvPr>
            <p:cNvSpPr/>
            <p:nvPr/>
          </p:nvSpPr>
          <p:spPr>
            <a:xfrm>
              <a:off x="4042691" y="5961496"/>
              <a:ext cx="562716" cy="562716"/>
            </a:xfrm>
            <a:custGeom>
              <a:avLst/>
              <a:gdLst/>
              <a:ahLst/>
              <a:cxnLst/>
              <a:rect l="l" t="t" r="r" b="b"/>
              <a:pathLst>
                <a:path w="562716" h="562716">
                  <a:moveTo>
                    <a:pt x="0" y="0"/>
                  </a:moveTo>
                  <a:lnTo>
                    <a:pt x="562716" y="0"/>
                  </a:lnTo>
                  <a:lnTo>
                    <a:pt x="562716" y="562716"/>
                  </a:lnTo>
                  <a:lnTo>
                    <a:pt x="0" y="562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5D9F8B3-E28D-2213-A492-09187F749DE8}"/>
                </a:ext>
              </a:extLst>
            </p:cNvPr>
            <p:cNvSpPr/>
            <p:nvPr/>
          </p:nvSpPr>
          <p:spPr>
            <a:xfrm>
              <a:off x="4160872" y="6082850"/>
              <a:ext cx="323539" cy="320009"/>
            </a:xfrm>
            <a:custGeom>
              <a:avLst/>
              <a:gdLst/>
              <a:ahLst/>
              <a:cxnLst/>
              <a:rect l="l" t="t" r="r" b="b"/>
              <a:pathLst>
                <a:path w="323539" h="320009">
                  <a:moveTo>
                    <a:pt x="0" y="0"/>
                  </a:moveTo>
                  <a:lnTo>
                    <a:pt x="323539" y="0"/>
                  </a:lnTo>
                  <a:lnTo>
                    <a:pt x="323539" y="320009"/>
                  </a:lnTo>
                  <a:lnTo>
                    <a:pt x="0" y="32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8" name="TextBox 23">
            <a:extLst>
              <a:ext uri="{FF2B5EF4-FFF2-40B4-BE49-F238E27FC236}">
                <a16:creationId xmlns:a16="http://schemas.microsoft.com/office/drawing/2014/main" id="{0C2DCA75-B873-219D-E2F1-2FB60023CE26}"/>
              </a:ext>
            </a:extLst>
          </p:cNvPr>
          <p:cNvSpPr txBox="1"/>
          <p:nvPr/>
        </p:nvSpPr>
        <p:spPr>
          <a:xfrm>
            <a:off x="5669547" y="5516869"/>
            <a:ext cx="3615440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183058"/>
                </a:solidFill>
                <a:latin typeface="Poppins"/>
                <a:ea typeface="Poppins"/>
                <a:cs typeface="Poppins"/>
                <a:sym typeface="Poppins"/>
              </a:rPr>
              <a:t>www.focaltec.com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2B85A2-FE41-5CC8-A3ED-9BD9DA014D78}"/>
              </a:ext>
            </a:extLst>
          </p:cNvPr>
          <p:cNvGrpSpPr/>
          <p:nvPr/>
        </p:nvGrpSpPr>
        <p:grpSpPr>
          <a:xfrm>
            <a:off x="4911638" y="6098180"/>
            <a:ext cx="562716" cy="562716"/>
            <a:chOff x="4014287" y="5716920"/>
            <a:chExt cx="562716" cy="562716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3E79138-7CDB-85C7-1661-DA647AE1767C}"/>
                </a:ext>
              </a:extLst>
            </p:cNvPr>
            <p:cNvSpPr/>
            <p:nvPr/>
          </p:nvSpPr>
          <p:spPr>
            <a:xfrm>
              <a:off x="4014287" y="5716920"/>
              <a:ext cx="562716" cy="562716"/>
            </a:xfrm>
            <a:custGeom>
              <a:avLst/>
              <a:gdLst/>
              <a:ahLst/>
              <a:cxnLst/>
              <a:rect l="l" t="t" r="r" b="b"/>
              <a:pathLst>
                <a:path w="562716" h="562716">
                  <a:moveTo>
                    <a:pt x="0" y="0"/>
                  </a:moveTo>
                  <a:lnTo>
                    <a:pt x="562716" y="0"/>
                  </a:lnTo>
                  <a:lnTo>
                    <a:pt x="562716" y="562716"/>
                  </a:lnTo>
                  <a:lnTo>
                    <a:pt x="0" y="562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E65A4521-0798-9339-055F-67C1F215FA57}"/>
                </a:ext>
              </a:extLst>
            </p:cNvPr>
            <p:cNvSpPr/>
            <p:nvPr/>
          </p:nvSpPr>
          <p:spPr>
            <a:xfrm>
              <a:off x="4132468" y="5881400"/>
              <a:ext cx="323539" cy="233757"/>
            </a:xfrm>
            <a:custGeom>
              <a:avLst/>
              <a:gdLst/>
              <a:ahLst/>
              <a:cxnLst/>
              <a:rect l="l" t="t" r="r" b="b"/>
              <a:pathLst>
                <a:path w="323539" h="233757">
                  <a:moveTo>
                    <a:pt x="0" y="0"/>
                  </a:moveTo>
                  <a:lnTo>
                    <a:pt x="323539" y="0"/>
                  </a:lnTo>
                  <a:lnTo>
                    <a:pt x="323539" y="233756"/>
                  </a:lnTo>
                  <a:lnTo>
                    <a:pt x="0" y="233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4" name="TextBox 24">
            <a:extLst>
              <a:ext uri="{FF2B5EF4-FFF2-40B4-BE49-F238E27FC236}">
                <a16:creationId xmlns:a16="http://schemas.microsoft.com/office/drawing/2014/main" id="{1331FBA1-4423-AD7C-C25F-144CE4594F54}"/>
              </a:ext>
            </a:extLst>
          </p:cNvPr>
          <p:cNvSpPr txBox="1"/>
          <p:nvPr/>
        </p:nvSpPr>
        <p:spPr>
          <a:xfrm>
            <a:off x="5669547" y="6117283"/>
            <a:ext cx="4132287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183058"/>
                </a:solidFill>
                <a:latin typeface="Poppins"/>
                <a:ea typeface="Poppins"/>
                <a:cs typeface="Poppins"/>
                <a:sym typeface="Poppins"/>
              </a:rPr>
              <a:t>tucorreo@focaltec.com</a:t>
            </a:r>
          </a:p>
        </p:txBody>
      </p:sp>
      <p:sp>
        <p:nvSpPr>
          <p:cNvPr id="38" name="Freeform 4">
            <a:extLst>
              <a:ext uri="{FF2B5EF4-FFF2-40B4-BE49-F238E27FC236}">
                <a16:creationId xmlns:a16="http://schemas.microsoft.com/office/drawing/2014/main" id="{0FF1DAB2-3878-AEFD-4AB2-9C3384A0EC18}"/>
              </a:ext>
            </a:extLst>
          </p:cNvPr>
          <p:cNvSpPr/>
          <p:nvPr/>
        </p:nvSpPr>
        <p:spPr>
          <a:xfrm>
            <a:off x="11532831" y="5143500"/>
            <a:ext cx="4507322" cy="613954"/>
          </a:xfrm>
          <a:custGeom>
            <a:avLst/>
            <a:gdLst/>
            <a:ahLst/>
            <a:cxnLst/>
            <a:rect l="l" t="t" r="r" b="b"/>
            <a:pathLst>
              <a:path w="4507322" h="613954">
                <a:moveTo>
                  <a:pt x="0" y="0"/>
                </a:moveTo>
                <a:lnTo>
                  <a:pt x="4507323" y="0"/>
                </a:lnTo>
                <a:lnTo>
                  <a:pt x="4507323" y="613954"/>
                </a:lnTo>
                <a:lnTo>
                  <a:pt x="0" y="6139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9B97FF84-1333-DAA0-8F35-975828AF29C0}"/>
              </a:ext>
            </a:extLst>
          </p:cNvPr>
          <p:cNvSpPr/>
          <p:nvPr/>
        </p:nvSpPr>
        <p:spPr>
          <a:xfrm>
            <a:off x="11532831" y="6275988"/>
            <a:ext cx="3865915" cy="556533"/>
          </a:xfrm>
          <a:custGeom>
            <a:avLst/>
            <a:gdLst/>
            <a:ahLst/>
            <a:cxnLst/>
            <a:rect l="l" t="t" r="r" b="b"/>
            <a:pathLst>
              <a:path w="3865915" h="556533">
                <a:moveTo>
                  <a:pt x="0" y="0"/>
                </a:moveTo>
                <a:lnTo>
                  <a:pt x="3865915" y="0"/>
                </a:lnTo>
                <a:lnTo>
                  <a:pt x="3865915" y="556532"/>
                </a:lnTo>
                <a:lnTo>
                  <a:pt x="0" y="55653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0" name="Freeform 13">
            <a:extLst>
              <a:ext uri="{FF2B5EF4-FFF2-40B4-BE49-F238E27FC236}">
                <a16:creationId xmlns:a16="http://schemas.microsoft.com/office/drawing/2014/main" id="{B3F14A97-8959-D948-B944-20B68ECBD6B3}"/>
              </a:ext>
            </a:extLst>
          </p:cNvPr>
          <p:cNvSpPr/>
          <p:nvPr/>
        </p:nvSpPr>
        <p:spPr>
          <a:xfrm>
            <a:off x="11532831" y="4144370"/>
            <a:ext cx="3635918" cy="592383"/>
          </a:xfrm>
          <a:custGeom>
            <a:avLst/>
            <a:gdLst/>
            <a:ahLst/>
            <a:cxnLst/>
            <a:rect l="l" t="t" r="r" b="b"/>
            <a:pathLst>
              <a:path w="3635918" h="592383">
                <a:moveTo>
                  <a:pt x="0" y="0"/>
                </a:moveTo>
                <a:lnTo>
                  <a:pt x="3635918" y="0"/>
                </a:lnTo>
                <a:lnTo>
                  <a:pt x="3635918" y="592384"/>
                </a:lnTo>
                <a:lnTo>
                  <a:pt x="0" y="5923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1" name="TextBox 25">
            <a:extLst>
              <a:ext uri="{FF2B5EF4-FFF2-40B4-BE49-F238E27FC236}">
                <a16:creationId xmlns:a16="http://schemas.microsoft.com/office/drawing/2014/main" id="{33F0473C-51D5-7A58-6F05-626868C5B5E9}"/>
              </a:ext>
            </a:extLst>
          </p:cNvPr>
          <p:cNvSpPr txBox="1"/>
          <p:nvPr/>
        </p:nvSpPr>
        <p:spPr>
          <a:xfrm>
            <a:off x="11532831" y="3277088"/>
            <a:ext cx="6385857" cy="52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Nuestras</a:t>
            </a:r>
            <a:r>
              <a:rPr lang="en-US" sz="3500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Soluciones</a:t>
            </a:r>
            <a:endParaRPr lang="en-US" sz="3500" dirty="0">
              <a:solidFill>
                <a:srgbClr val="18305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2" name="Freeform 20">
            <a:extLst>
              <a:ext uri="{FF2B5EF4-FFF2-40B4-BE49-F238E27FC236}">
                <a16:creationId xmlns:a16="http://schemas.microsoft.com/office/drawing/2014/main" id="{19BF1032-CEBD-13FB-73C7-D236708CF529}"/>
              </a:ext>
            </a:extLst>
          </p:cNvPr>
          <p:cNvSpPr/>
          <p:nvPr/>
        </p:nvSpPr>
        <p:spPr>
          <a:xfrm>
            <a:off x="10384938" y="3120716"/>
            <a:ext cx="18860" cy="4114800"/>
          </a:xfrm>
          <a:custGeom>
            <a:avLst/>
            <a:gdLst/>
            <a:ahLst/>
            <a:cxnLst/>
            <a:rect l="l" t="t" r="r" b="b"/>
            <a:pathLst>
              <a:path w="18860" h="4114800">
                <a:moveTo>
                  <a:pt x="0" y="0"/>
                </a:moveTo>
                <a:lnTo>
                  <a:pt x="18859" y="0"/>
                </a:lnTo>
                <a:lnTo>
                  <a:pt x="188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9" name="Picture 8" descr="A blue background with white circles&#10;&#10;Description automatically generated">
            <a:extLst>
              <a:ext uri="{FF2B5EF4-FFF2-40B4-BE49-F238E27FC236}">
                <a16:creationId xmlns:a16="http://schemas.microsoft.com/office/drawing/2014/main" id="{B3B4FD32-402C-80D4-E961-0EF0FF7F7F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3469" b="61697"/>
          <a:stretch/>
        </p:blipFill>
        <p:spPr>
          <a:xfrm>
            <a:off x="-76200" y="9508502"/>
            <a:ext cx="18364200" cy="968998"/>
          </a:xfrm>
          <a:prstGeom prst="rect">
            <a:avLst/>
          </a:prstGeom>
        </p:spPr>
      </p:pic>
      <p:sp>
        <p:nvSpPr>
          <p:cNvPr id="11" name="CuadroTexto 11">
            <a:extLst>
              <a:ext uri="{FF2B5EF4-FFF2-40B4-BE49-F238E27FC236}">
                <a16:creationId xmlns:a16="http://schemas.microsoft.com/office/drawing/2014/main" id="{AA65CD8E-8FF6-54E0-9CF9-DC239915798C}"/>
              </a:ext>
            </a:extLst>
          </p:cNvPr>
          <p:cNvSpPr txBox="1"/>
          <p:nvPr/>
        </p:nvSpPr>
        <p:spPr>
          <a:xfrm>
            <a:off x="6972300" y="979797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www.focaltec.com</a:t>
            </a: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1751FCD-3BC8-D51F-1602-C3DA6787F7FD}"/>
              </a:ext>
            </a:extLst>
          </p:cNvPr>
          <p:cNvSpPr/>
          <p:nvPr/>
        </p:nvSpPr>
        <p:spPr>
          <a:xfrm>
            <a:off x="1867663" y="2368364"/>
            <a:ext cx="5132133" cy="1079613"/>
          </a:xfrm>
          <a:custGeom>
            <a:avLst/>
            <a:gdLst/>
            <a:ahLst/>
            <a:cxnLst/>
            <a:rect l="l" t="t" r="r" b="b"/>
            <a:pathLst>
              <a:path w="5132133" h="1079613">
                <a:moveTo>
                  <a:pt x="0" y="0"/>
                </a:moveTo>
                <a:lnTo>
                  <a:pt x="5132133" y="0"/>
                </a:lnTo>
                <a:lnTo>
                  <a:pt x="5132133" y="1079614"/>
                </a:lnTo>
                <a:lnTo>
                  <a:pt x="0" y="107961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93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028DB04-2CBA-1BF7-9156-6E5B57BE2A9F}"/>
              </a:ext>
            </a:extLst>
          </p:cNvPr>
          <p:cNvGrpSpPr/>
          <p:nvPr/>
        </p:nvGrpSpPr>
        <p:grpSpPr>
          <a:xfrm>
            <a:off x="-6" y="0"/>
            <a:ext cx="18288008" cy="10325100"/>
            <a:chOff x="-7" y="0"/>
            <a:chExt cx="18288008" cy="10325100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B3558B03-527A-3D7F-A1AD-AC731BE2BFF4}"/>
                </a:ext>
              </a:extLst>
            </p:cNvPr>
            <p:cNvSpPr/>
            <p:nvPr/>
          </p:nvSpPr>
          <p:spPr>
            <a:xfrm flipH="1">
              <a:off x="-7" y="0"/>
              <a:ext cx="18288005" cy="10206108"/>
            </a:xfrm>
            <a:custGeom>
              <a:avLst/>
              <a:gdLst/>
              <a:ahLst/>
              <a:cxnLst/>
              <a:rect l="l" t="t" r="r" b="b"/>
              <a:pathLst>
                <a:path w="25060564" h="14109620">
                  <a:moveTo>
                    <a:pt x="25060564" y="0"/>
                  </a:moveTo>
                  <a:lnTo>
                    <a:pt x="0" y="0"/>
                  </a:lnTo>
                  <a:lnTo>
                    <a:pt x="0" y="14109620"/>
                  </a:lnTo>
                  <a:lnTo>
                    <a:pt x="25060564" y="14109620"/>
                  </a:lnTo>
                  <a:lnTo>
                    <a:pt x="2506056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620" t="-7494" r="-32411" b="-24368"/>
              </a:stretch>
            </a:blipFill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" y="9353603"/>
              <a:ext cx="18288003" cy="971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83371" y="2726279"/>
            <a:ext cx="4248604" cy="893751"/>
          </a:xfrm>
          <a:custGeom>
            <a:avLst/>
            <a:gdLst/>
            <a:ahLst/>
            <a:cxnLst/>
            <a:rect l="l" t="t" r="r" b="b"/>
            <a:pathLst>
              <a:path w="4248604" h="893751">
                <a:moveTo>
                  <a:pt x="0" y="0"/>
                </a:moveTo>
                <a:lnTo>
                  <a:pt x="4248605" y="0"/>
                </a:lnTo>
                <a:lnTo>
                  <a:pt x="4248605" y="893751"/>
                </a:lnTo>
                <a:lnTo>
                  <a:pt x="0" y="893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TextBox 7"/>
          <p:cNvSpPr txBox="1"/>
          <p:nvPr/>
        </p:nvSpPr>
        <p:spPr>
          <a:xfrm>
            <a:off x="1258657" y="5928496"/>
            <a:ext cx="8600869" cy="1177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200" dirty="0" err="1">
                <a:solidFill>
                  <a:srgbClr val="183058"/>
                </a:solidFill>
                <a:latin typeface="Poppins"/>
                <a:ea typeface="Poppins"/>
                <a:cs typeface="Poppins"/>
                <a:sym typeface="Poppins"/>
              </a:rPr>
              <a:t>Descripción</a:t>
            </a:r>
            <a:r>
              <a:rPr lang="en-US" sz="3200" dirty="0">
                <a:solidFill>
                  <a:srgbClr val="183058"/>
                </a:solidFill>
                <a:latin typeface="Poppins"/>
                <a:ea typeface="Poppins"/>
                <a:cs typeface="Poppins"/>
                <a:sym typeface="Poppins"/>
              </a:rPr>
              <a:t> breve </a:t>
            </a:r>
            <a:r>
              <a:rPr lang="en-US" sz="3200" dirty="0" err="1">
                <a:solidFill>
                  <a:srgbClr val="183058"/>
                </a:solidFill>
                <a:latin typeface="Poppins"/>
                <a:ea typeface="Poppins"/>
                <a:cs typeface="Poppins"/>
                <a:sym typeface="Poppins"/>
              </a:rPr>
              <a:t>sobre</a:t>
            </a:r>
            <a:r>
              <a:rPr lang="en-US" sz="3200" dirty="0">
                <a:solidFill>
                  <a:srgbClr val="18305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3200" dirty="0">
                <a:solidFill>
                  <a:srgbClr val="183058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200" dirty="0" err="1">
                <a:solidFill>
                  <a:srgbClr val="183058"/>
                </a:solidFill>
                <a:latin typeface="Poppins"/>
                <a:ea typeface="Poppins"/>
                <a:cs typeface="Poppins"/>
                <a:sym typeface="Poppins"/>
              </a:rPr>
              <a:t>tu</a:t>
            </a:r>
            <a:r>
              <a:rPr lang="en-US" sz="3200" dirty="0">
                <a:solidFill>
                  <a:srgbClr val="18305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dirty="0" err="1">
                <a:solidFill>
                  <a:srgbClr val="183058"/>
                </a:solidFill>
                <a:latin typeface="Poppins"/>
                <a:ea typeface="Poppins"/>
                <a:cs typeface="Poppins"/>
                <a:sym typeface="Poppins"/>
              </a:rPr>
              <a:t>presentación</a:t>
            </a:r>
            <a:endParaRPr lang="en-US" sz="3200" dirty="0">
              <a:solidFill>
                <a:srgbClr val="1830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83371" y="4196086"/>
            <a:ext cx="9262688" cy="1575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54"/>
              </a:lnSpc>
            </a:pPr>
            <a:r>
              <a:rPr lang="en-US" sz="5954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</a:t>
            </a:r>
            <a:r>
              <a:rPr lang="en-US" sz="5954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5954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tu</a:t>
            </a:r>
            <a:r>
              <a:rPr lang="en-US" sz="5954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954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presentación</a:t>
            </a:r>
            <a:endParaRPr lang="en-US" sz="5954" dirty="0">
              <a:solidFill>
                <a:srgbClr val="18305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6D0966A7-C1B5-F4B7-3BC5-2C15E241CFDD}"/>
              </a:ext>
            </a:extLst>
          </p:cNvPr>
          <p:cNvSpPr/>
          <p:nvPr/>
        </p:nvSpPr>
        <p:spPr>
          <a:xfrm>
            <a:off x="14658075" y="-251001"/>
            <a:ext cx="4693108" cy="5000133"/>
          </a:xfrm>
          <a:custGeom>
            <a:avLst/>
            <a:gdLst/>
            <a:ahLst/>
            <a:cxnLst/>
            <a:rect l="l" t="t" r="r" b="b"/>
            <a:pathLst>
              <a:path w="4693108" h="5000133">
                <a:moveTo>
                  <a:pt x="0" y="0"/>
                </a:moveTo>
                <a:lnTo>
                  <a:pt x="4693108" y="0"/>
                </a:lnTo>
                <a:lnTo>
                  <a:pt x="4693108" y="5000133"/>
                </a:lnTo>
                <a:lnTo>
                  <a:pt x="0" y="50001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27" name="Picture 26" descr="A blue background with white circles&#10;&#10;Description automatically generated">
            <a:extLst>
              <a:ext uri="{FF2B5EF4-FFF2-40B4-BE49-F238E27FC236}">
                <a16:creationId xmlns:a16="http://schemas.microsoft.com/office/drawing/2014/main" id="{0AA33036-22BB-9297-3DBB-6116CFEC8B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3469" b="61697"/>
          <a:stretch/>
        </p:blipFill>
        <p:spPr>
          <a:xfrm>
            <a:off x="-76200" y="9508502"/>
            <a:ext cx="18364200" cy="968998"/>
          </a:xfrm>
          <a:prstGeom prst="rect">
            <a:avLst/>
          </a:prstGeom>
        </p:spPr>
      </p:pic>
      <p:sp>
        <p:nvSpPr>
          <p:cNvPr id="28" name="CuadroTexto 11">
            <a:extLst>
              <a:ext uri="{FF2B5EF4-FFF2-40B4-BE49-F238E27FC236}">
                <a16:creationId xmlns:a16="http://schemas.microsoft.com/office/drawing/2014/main" id="{E1F6C2C5-FE57-174F-E327-1FAFC061B5BF}"/>
              </a:ext>
            </a:extLst>
          </p:cNvPr>
          <p:cNvSpPr txBox="1"/>
          <p:nvPr/>
        </p:nvSpPr>
        <p:spPr>
          <a:xfrm>
            <a:off x="6972300" y="979797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www.focaltec.com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9F26424-1DC9-C778-B59D-5829C941B2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900000">
            <a:off x="8680443" y="1050834"/>
            <a:ext cx="5422900" cy="5422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3675A5-433E-ADA1-A48F-D30D4F2375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700000">
            <a:off x="11451616" y="3471101"/>
            <a:ext cx="5461000" cy="54610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22F5B43-A2CB-B3FD-F698-C8254B523927}"/>
              </a:ext>
            </a:extLst>
          </p:cNvPr>
          <p:cNvGrpSpPr/>
          <p:nvPr/>
        </p:nvGrpSpPr>
        <p:grpSpPr>
          <a:xfrm>
            <a:off x="9480478" y="2203896"/>
            <a:ext cx="6923348" cy="6411732"/>
            <a:chOff x="10020686" y="1980136"/>
            <a:chExt cx="6923348" cy="641173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0A93C2C-B385-B620-EF8B-DEDEDB254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" r="1081"/>
            <a:stretch/>
          </p:blipFill>
          <p:spPr>
            <a:xfrm>
              <a:off x="10532301" y="1980136"/>
              <a:ext cx="5820064" cy="5820064"/>
            </a:xfrm>
            <a:prstGeom prst="roundRect">
              <a:avLst>
                <a:gd name="adj" fmla="val 8349"/>
              </a:avLst>
            </a:prstGeom>
          </p:spPr>
        </p:pic>
        <p:pic>
          <p:nvPicPr>
            <p:cNvPr id="24" name="Picture 23" descr="A blue and orange paper&#10;&#10;Description automatically generated">
              <a:extLst>
                <a:ext uri="{FF2B5EF4-FFF2-40B4-BE49-F238E27FC236}">
                  <a16:creationId xmlns:a16="http://schemas.microsoft.com/office/drawing/2014/main" id="{40A2C831-E52E-E08C-46C0-6894ED62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1409" y="7208531"/>
              <a:ext cx="1183337" cy="1183337"/>
            </a:xfrm>
            <a:prstGeom prst="rect">
              <a:avLst/>
            </a:prstGeom>
          </p:spPr>
        </p:pic>
        <p:pic>
          <p:nvPicPr>
            <p:cNvPr id="25" name="Picture 24" descr="A logo of a paper plane&#10;&#10;Description automatically generated">
              <a:extLst>
                <a:ext uri="{FF2B5EF4-FFF2-40B4-BE49-F238E27FC236}">
                  <a16:creationId xmlns:a16="http://schemas.microsoft.com/office/drawing/2014/main" id="{99889D70-7429-C81D-95E4-9E8C9D9AD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686" y="2665243"/>
              <a:ext cx="1183337" cy="1183337"/>
            </a:xfrm>
            <a:prstGeom prst="rect">
              <a:avLst/>
            </a:prstGeom>
          </p:spPr>
        </p:pic>
        <p:pic>
          <p:nvPicPr>
            <p:cNvPr id="26" name="Picture 25" descr="A blue and orange cube with white arrows&#10;&#10;Description automatically generated">
              <a:extLst>
                <a:ext uri="{FF2B5EF4-FFF2-40B4-BE49-F238E27FC236}">
                  <a16:creationId xmlns:a16="http://schemas.microsoft.com/office/drawing/2014/main" id="{A6A8855D-3A08-8D6A-B284-57D9CE642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6673" y="2769014"/>
              <a:ext cx="1177361" cy="11833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B3558B03-527A-3D7F-A1AD-AC731BE2BFF4}"/>
              </a:ext>
            </a:extLst>
          </p:cNvPr>
          <p:cNvSpPr/>
          <p:nvPr/>
        </p:nvSpPr>
        <p:spPr>
          <a:xfrm flipH="1">
            <a:off x="-6" y="0"/>
            <a:ext cx="18288005" cy="10206108"/>
          </a:xfrm>
          <a:custGeom>
            <a:avLst/>
            <a:gdLst/>
            <a:ahLst/>
            <a:cxnLst/>
            <a:rect l="l" t="t" r="r" b="b"/>
            <a:pathLst>
              <a:path w="25060564" h="14109620">
                <a:moveTo>
                  <a:pt x="25060564" y="0"/>
                </a:moveTo>
                <a:lnTo>
                  <a:pt x="0" y="0"/>
                </a:lnTo>
                <a:lnTo>
                  <a:pt x="0" y="14109620"/>
                </a:lnTo>
                <a:lnTo>
                  <a:pt x="25060564" y="14109620"/>
                </a:lnTo>
                <a:lnTo>
                  <a:pt x="250605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620" t="-7494" r="-32411" b="-24368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6" name="Freeform 6"/>
          <p:cNvSpPr/>
          <p:nvPr/>
        </p:nvSpPr>
        <p:spPr>
          <a:xfrm>
            <a:off x="1283371" y="2726279"/>
            <a:ext cx="4248604" cy="893751"/>
          </a:xfrm>
          <a:custGeom>
            <a:avLst/>
            <a:gdLst/>
            <a:ahLst/>
            <a:cxnLst/>
            <a:rect l="l" t="t" r="r" b="b"/>
            <a:pathLst>
              <a:path w="4248604" h="893751">
                <a:moveTo>
                  <a:pt x="0" y="0"/>
                </a:moveTo>
                <a:lnTo>
                  <a:pt x="4248605" y="0"/>
                </a:lnTo>
                <a:lnTo>
                  <a:pt x="4248605" y="893751"/>
                </a:lnTo>
                <a:lnTo>
                  <a:pt x="0" y="893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TextBox 7"/>
          <p:cNvSpPr txBox="1"/>
          <p:nvPr/>
        </p:nvSpPr>
        <p:spPr>
          <a:xfrm>
            <a:off x="1258657" y="5928496"/>
            <a:ext cx="8600869" cy="57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200" dirty="0" err="1">
                <a:solidFill>
                  <a:srgbClr val="183058"/>
                </a:solidFill>
                <a:latin typeface="Poppins"/>
                <a:ea typeface="Poppins"/>
                <a:cs typeface="Poppins"/>
                <a:sym typeface="Poppins"/>
              </a:rPr>
              <a:t>Descripción</a:t>
            </a:r>
            <a:r>
              <a:rPr lang="en-US" sz="3200" dirty="0">
                <a:solidFill>
                  <a:srgbClr val="183058"/>
                </a:solidFill>
                <a:latin typeface="Poppins"/>
                <a:ea typeface="Poppins"/>
                <a:cs typeface="Poppins"/>
                <a:sym typeface="Poppins"/>
              </a:rPr>
              <a:t> breve </a:t>
            </a:r>
            <a:r>
              <a:rPr lang="en-US" sz="3200" dirty="0" err="1">
                <a:solidFill>
                  <a:srgbClr val="183058"/>
                </a:solidFill>
                <a:latin typeface="Poppins"/>
                <a:ea typeface="Poppins"/>
                <a:cs typeface="Poppins"/>
                <a:sym typeface="Poppins"/>
              </a:rPr>
              <a:t>sobre</a:t>
            </a:r>
            <a:r>
              <a:rPr lang="en-US" sz="3200" dirty="0">
                <a:solidFill>
                  <a:srgbClr val="18305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dirty="0" err="1">
                <a:solidFill>
                  <a:srgbClr val="183058"/>
                </a:solidFill>
                <a:latin typeface="Poppins"/>
                <a:ea typeface="Poppins"/>
                <a:cs typeface="Poppins"/>
                <a:sym typeface="Poppins"/>
              </a:rPr>
              <a:t>tu</a:t>
            </a:r>
            <a:r>
              <a:rPr lang="en-US" sz="3200" dirty="0">
                <a:solidFill>
                  <a:srgbClr val="18305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dirty="0" err="1">
                <a:solidFill>
                  <a:srgbClr val="183058"/>
                </a:solidFill>
                <a:latin typeface="Poppins"/>
                <a:ea typeface="Poppins"/>
                <a:cs typeface="Poppins"/>
                <a:sym typeface="Poppins"/>
              </a:rPr>
              <a:t>presentación</a:t>
            </a:r>
            <a:endParaRPr lang="en-US" sz="3200" dirty="0">
              <a:solidFill>
                <a:srgbClr val="1830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83371" y="4196086"/>
            <a:ext cx="9262688" cy="159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54"/>
              </a:lnSpc>
            </a:pPr>
            <a:r>
              <a:rPr lang="en-US" sz="5954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</a:t>
            </a:r>
            <a:r>
              <a:rPr lang="en-US" sz="5954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5954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tu</a:t>
            </a:r>
            <a:r>
              <a:rPr lang="en-US" sz="5954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954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presentacion</a:t>
            </a:r>
            <a:endParaRPr lang="en-US" sz="5954" dirty="0">
              <a:solidFill>
                <a:srgbClr val="18305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6D0966A7-C1B5-F4B7-3BC5-2C15E241CFDD}"/>
              </a:ext>
            </a:extLst>
          </p:cNvPr>
          <p:cNvSpPr/>
          <p:nvPr/>
        </p:nvSpPr>
        <p:spPr>
          <a:xfrm>
            <a:off x="14658075" y="-251001"/>
            <a:ext cx="4693108" cy="5000133"/>
          </a:xfrm>
          <a:custGeom>
            <a:avLst/>
            <a:gdLst/>
            <a:ahLst/>
            <a:cxnLst/>
            <a:rect l="l" t="t" r="r" b="b"/>
            <a:pathLst>
              <a:path w="4693108" h="5000133">
                <a:moveTo>
                  <a:pt x="0" y="0"/>
                </a:moveTo>
                <a:lnTo>
                  <a:pt x="4693108" y="0"/>
                </a:lnTo>
                <a:lnTo>
                  <a:pt x="4693108" y="5000133"/>
                </a:lnTo>
                <a:lnTo>
                  <a:pt x="0" y="50001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B73FA1-0B68-BC0F-8057-FDAED39F21DB}"/>
              </a:ext>
            </a:extLst>
          </p:cNvPr>
          <p:cNvGrpSpPr/>
          <p:nvPr/>
        </p:nvGrpSpPr>
        <p:grpSpPr>
          <a:xfrm>
            <a:off x="14173200" y="7655279"/>
            <a:ext cx="3544035" cy="1184464"/>
            <a:chOff x="13066063" y="1749896"/>
            <a:chExt cx="3544035" cy="1184464"/>
          </a:xfrm>
        </p:grpSpPr>
        <p:pic>
          <p:nvPicPr>
            <p:cNvPr id="15" name="Picture 14" descr="A blue and orange paper&#10;&#10;Description automatically generated">
              <a:extLst>
                <a:ext uri="{FF2B5EF4-FFF2-40B4-BE49-F238E27FC236}">
                  <a16:creationId xmlns:a16="http://schemas.microsoft.com/office/drawing/2014/main" id="{26CCA186-8204-B5BB-FB6E-709F68C83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26761" y="1749896"/>
              <a:ext cx="1183337" cy="1183337"/>
            </a:xfrm>
            <a:prstGeom prst="rect">
              <a:avLst/>
            </a:prstGeom>
          </p:spPr>
        </p:pic>
        <p:pic>
          <p:nvPicPr>
            <p:cNvPr id="17" name="Picture 16" descr="A logo of a paper plane&#10;&#10;Description automatically generated">
              <a:extLst>
                <a:ext uri="{FF2B5EF4-FFF2-40B4-BE49-F238E27FC236}">
                  <a16:creationId xmlns:a16="http://schemas.microsoft.com/office/drawing/2014/main" id="{DA40E946-9884-0E91-3BD0-D8577B484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063" y="1749896"/>
              <a:ext cx="1183337" cy="1183337"/>
            </a:xfrm>
            <a:prstGeom prst="rect">
              <a:avLst/>
            </a:prstGeom>
          </p:spPr>
        </p:pic>
        <p:pic>
          <p:nvPicPr>
            <p:cNvPr id="19" name="Picture 18" descr="A blue and orange cube with white arrows&#10;&#10;Description automatically generated">
              <a:extLst>
                <a:ext uri="{FF2B5EF4-FFF2-40B4-BE49-F238E27FC236}">
                  <a16:creationId xmlns:a16="http://schemas.microsoft.com/office/drawing/2014/main" id="{B4F6C730-0DF3-F5BF-D418-17576D77C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9400" y="1751023"/>
              <a:ext cx="1177361" cy="1183337"/>
            </a:xfrm>
            <a:prstGeom prst="rect">
              <a:avLst/>
            </a:prstGeom>
          </p:spPr>
        </p:pic>
      </p:grpSp>
      <p:pic>
        <p:nvPicPr>
          <p:cNvPr id="13" name="Picture 12" descr="A blue background with white circles&#10;&#10;Description automatically generated">
            <a:extLst>
              <a:ext uri="{FF2B5EF4-FFF2-40B4-BE49-F238E27FC236}">
                <a16:creationId xmlns:a16="http://schemas.microsoft.com/office/drawing/2014/main" id="{ACB597C4-3B6E-37C3-1EDF-4128BCF9EC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3469" b="61697"/>
          <a:stretch/>
        </p:blipFill>
        <p:spPr>
          <a:xfrm>
            <a:off x="-76200" y="9508502"/>
            <a:ext cx="18364200" cy="968998"/>
          </a:xfrm>
          <a:prstGeom prst="rect">
            <a:avLst/>
          </a:prstGeom>
        </p:spPr>
      </p:pic>
      <p:sp>
        <p:nvSpPr>
          <p:cNvPr id="14" name="CuadroTexto 11">
            <a:extLst>
              <a:ext uri="{FF2B5EF4-FFF2-40B4-BE49-F238E27FC236}">
                <a16:creationId xmlns:a16="http://schemas.microsoft.com/office/drawing/2014/main" id="{F25E1A74-6E5F-97AD-A776-029F53ED2B47}"/>
              </a:ext>
            </a:extLst>
          </p:cNvPr>
          <p:cNvSpPr txBox="1"/>
          <p:nvPr/>
        </p:nvSpPr>
        <p:spPr>
          <a:xfrm>
            <a:off x="6972300" y="979797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www.focaltec.com</a:t>
            </a:r>
          </a:p>
        </p:txBody>
      </p:sp>
    </p:spTree>
    <p:extLst>
      <p:ext uri="{BB962C8B-B14F-4D97-AF65-F5344CB8AC3E}">
        <p14:creationId xmlns:p14="http://schemas.microsoft.com/office/powerpoint/2010/main" val="195958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>
            <a:extLst>
              <a:ext uri="{FF2B5EF4-FFF2-40B4-BE49-F238E27FC236}">
                <a16:creationId xmlns:a16="http://schemas.microsoft.com/office/drawing/2014/main" id="{06D823AB-DCCE-F2F5-36F1-6F64349CF523}"/>
              </a:ext>
            </a:extLst>
          </p:cNvPr>
          <p:cNvSpPr/>
          <p:nvPr/>
        </p:nvSpPr>
        <p:spPr>
          <a:xfrm flipH="1">
            <a:off x="-7" y="0"/>
            <a:ext cx="18288005" cy="10206108"/>
          </a:xfrm>
          <a:custGeom>
            <a:avLst/>
            <a:gdLst/>
            <a:ahLst/>
            <a:cxnLst/>
            <a:rect l="l" t="t" r="r" b="b"/>
            <a:pathLst>
              <a:path w="25060564" h="14109620">
                <a:moveTo>
                  <a:pt x="25060564" y="0"/>
                </a:moveTo>
                <a:lnTo>
                  <a:pt x="0" y="0"/>
                </a:lnTo>
                <a:lnTo>
                  <a:pt x="0" y="14109620"/>
                </a:lnTo>
                <a:lnTo>
                  <a:pt x="25060564" y="14109620"/>
                </a:lnTo>
                <a:lnTo>
                  <a:pt x="250605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620" t="-7494" r="-32411" b="-24368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3" name="Group 3"/>
          <p:cNvGrpSpPr/>
          <p:nvPr/>
        </p:nvGrpSpPr>
        <p:grpSpPr>
          <a:xfrm>
            <a:off x="2362200" y="3676601"/>
            <a:ext cx="13563600" cy="2930888"/>
            <a:chOff x="0" y="-62111"/>
            <a:chExt cx="18084800" cy="3907850"/>
          </a:xfrm>
        </p:grpSpPr>
        <p:sp>
          <p:nvSpPr>
            <p:cNvPr id="5" name="TextBox 5"/>
            <p:cNvSpPr txBox="1"/>
            <p:nvPr/>
          </p:nvSpPr>
          <p:spPr>
            <a:xfrm>
              <a:off x="495300" y="1888794"/>
              <a:ext cx="17094200" cy="1956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0"/>
                </a:lnSpc>
              </a:pP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Lorem ipsum dolor sit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. Maecenas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pretium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mauris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dolor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congue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bibendum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dignissim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massa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dapibus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.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Praesent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convallis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felis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quis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diam cursus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ornare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.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Phasellus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quam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metus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gravida ac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egestas</a:t>
              </a:r>
              <a:endParaRPr lang="en-US" sz="24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2111"/>
              <a:ext cx="18084800" cy="1293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79"/>
                </a:lnSpc>
              </a:pPr>
              <a:r>
                <a:rPr lang="en-US" sz="5950" dirty="0" err="1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Título</a:t>
              </a:r>
              <a:r>
                <a:rPr lang="en-US" sz="5950" dirty="0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de </a:t>
              </a:r>
              <a:r>
                <a:rPr lang="en-US" sz="5950" dirty="0" err="1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esta</a:t>
              </a:r>
              <a:r>
                <a:rPr lang="en-US" sz="5950" dirty="0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5950" dirty="0" err="1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Sección</a:t>
              </a:r>
              <a:endParaRPr lang="en-US" sz="5950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13" name="TextBox 8">
            <a:extLst>
              <a:ext uri="{FF2B5EF4-FFF2-40B4-BE49-F238E27FC236}">
                <a16:creationId xmlns:a16="http://schemas.microsoft.com/office/drawing/2014/main" id="{507AD599-2CF7-9307-AADC-15271F3A863B}"/>
              </a:ext>
            </a:extLst>
          </p:cNvPr>
          <p:cNvSpPr txBox="1"/>
          <p:nvPr/>
        </p:nvSpPr>
        <p:spPr>
          <a:xfrm>
            <a:off x="7589818" y="3183752"/>
            <a:ext cx="3108365" cy="525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5"/>
              </a:lnSpc>
            </a:pPr>
            <a:r>
              <a:rPr lang="en-US" sz="2953" spc="212" dirty="0">
                <a:solidFill>
                  <a:srgbClr val="2F94C6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INTRODUCCIÓN</a:t>
            </a:r>
          </a:p>
        </p:txBody>
      </p:sp>
      <p:pic>
        <p:nvPicPr>
          <p:cNvPr id="26" name="Picture 25" descr="A blue background with white circles&#10;&#10;Description automatically generated">
            <a:extLst>
              <a:ext uri="{FF2B5EF4-FFF2-40B4-BE49-F238E27FC236}">
                <a16:creationId xmlns:a16="http://schemas.microsoft.com/office/drawing/2014/main" id="{09E8EAC4-AA02-37E2-B5FE-A627BD5C4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3469" b="61697"/>
          <a:stretch/>
        </p:blipFill>
        <p:spPr>
          <a:xfrm>
            <a:off x="-76200" y="9508502"/>
            <a:ext cx="18364200" cy="968998"/>
          </a:xfrm>
          <a:prstGeom prst="rect">
            <a:avLst/>
          </a:prstGeom>
        </p:spPr>
      </p:pic>
      <p:sp>
        <p:nvSpPr>
          <p:cNvPr id="27" name="CuadroTexto 11">
            <a:extLst>
              <a:ext uri="{FF2B5EF4-FFF2-40B4-BE49-F238E27FC236}">
                <a16:creationId xmlns:a16="http://schemas.microsoft.com/office/drawing/2014/main" id="{2E2B8F1A-FC50-3AB4-A1B6-F00AFD9D6E04}"/>
              </a:ext>
            </a:extLst>
          </p:cNvPr>
          <p:cNvSpPr txBox="1"/>
          <p:nvPr/>
        </p:nvSpPr>
        <p:spPr>
          <a:xfrm>
            <a:off x="6972300" y="979797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www.focaltec.com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">
            <a:extLst>
              <a:ext uri="{FF2B5EF4-FFF2-40B4-BE49-F238E27FC236}">
                <a16:creationId xmlns:a16="http://schemas.microsoft.com/office/drawing/2014/main" id="{8672279D-20D5-5F89-F126-8854ED375B31}"/>
              </a:ext>
            </a:extLst>
          </p:cNvPr>
          <p:cNvSpPr/>
          <p:nvPr/>
        </p:nvSpPr>
        <p:spPr>
          <a:xfrm flipH="1">
            <a:off x="-7" y="0"/>
            <a:ext cx="18288005" cy="10206108"/>
          </a:xfrm>
          <a:custGeom>
            <a:avLst/>
            <a:gdLst/>
            <a:ahLst/>
            <a:cxnLst/>
            <a:rect l="l" t="t" r="r" b="b"/>
            <a:pathLst>
              <a:path w="25060564" h="14109620">
                <a:moveTo>
                  <a:pt x="25060564" y="0"/>
                </a:moveTo>
                <a:lnTo>
                  <a:pt x="0" y="0"/>
                </a:lnTo>
                <a:lnTo>
                  <a:pt x="0" y="14109620"/>
                </a:lnTo>
                <a:lnTo>
                  <a:pt x="25060564" y="14109620"/>
                </a:lnTo>
                <a:lnTo>
                  <a:pt x="250605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620" t="-7494" r="-32411" b="-24368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8" name="Freeform 8"/>
          <p:cNvSpPr/>
          <p:nvPr/>
        </p:nvSpPr>
        <p:spPr>
          <a:xfrm>
            <a:off x="17061298" y="385059"/>
            <a:ext cx="749883" cy="798076"/>
          </a:xfrm>
          <a:custGeom>
            <a:avLst/>
            <a:gdLst/>
            <a:ahLst/>
            <a:cxnLst/>
            <a:rect l="l" t="t" r="r" b="b"/>
            <a:pathLst>
              <a:path w="749883" h="798076">
                <a:moveTo>
                  <a:pt x="0" y="0"/>
                </a:moveTo>
                <a:lnTo>
                  <a:pt x="749883" y="0"/>
                </a:lnTo>
                <a:lnTo>
                  <a:pt x="749883" y="798076"/>
                </a:lnTo>
                <a:lnTo>
                  <a:pt x="0" y="7980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>
            <a:off x="8908994" y="2450209"/>
            <a:ext cx="7818738" cy="5132118"/>
            <a:chOff x="-2745" y="-360143"/>
            <a:chExt cx="10424984" cy="6842825"/>
          </a:xfrm>
        </p:grpSpPr>
        <p:sp>
          <p:nvSpPr>
            <p:cNvPr id="10" name="TextBox 10"/>
            <p:cNvSpPr txBox="1"/>
            <p:nvPr/>
          </p:nvSpPr>
          <p:spPr>
            <a:xfrm>
              <a:off x="-2745" y="-360143"/>
              <a:ext cx="10414000" cy="1225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79"/>
                </a:lnSpc>
              </a:pPr>
              <a:r>
                <a:rPr lang="en-US" sz="4650" dirty="0" err="1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Aquí</a:t>
              </a:r>
              <a:r>
                <a:rPr lang="en-US" sz="4650" dirty="0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650" dirty="0" err="1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va</a:t>
              </a:r>
              <a:r>
                <a:rPr lang="en-US" sz="4650" dirty="0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650" dirty="0" err="1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el</a:t>
              </a:r>
              <a:r>
                <a:rPr lang="en-US" sz="4650" dirty="0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650" dirty="0" err="1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título</a:t>
              </a:r>
              <a:endParaRPr lang="en-US" sz="4650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239" y="1170029"/>
              <a:ext cx="10414000" cy="5312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Lorem ipsum dolor sit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. Maecenas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pretium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mauris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dolor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congue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bibendum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dignissim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massa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dapibus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.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Praesent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convallis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felis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quis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diam cursus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ornare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.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Phasellus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quam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metus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gravida ac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egestas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cursus id sem.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Fusce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fringilla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ligula ipsum,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eu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iaculis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urna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facilisis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ut.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Vestibulum in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fringilla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nisl</a:t>
              </a:r>
              <a:endParaRPr lang="en-US" sz="225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endParaRPr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393E64DF-C8B1-478D-39AA-B0B83F043C9C}"/>
              </a:ext>
            </a:extLst>
          </p:cNvPr>
          <p:cNvSpPr txBox="1"/>
          <p:nvPr/>
        </p:nvSpPr>
        <p:spPr>
          <a:xfrm>
            <a:off x="2913053" y="4403539"/>
            <a:ext cx="2660958" cy="792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15"/>
              </a:lnSpc>
            </a:pPr>
            <a:r>
              <a:rPr lang="en-US" sz="4653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Imagen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FC87D-0FC5-B949-B957-70EC084D4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/>
        </p:blipFill>
        <p:spPr>
          <a:xfrm>
            <a:off x="1298882" y="1894096"/>
            <a:ext cx="5820064" cy="5820064"/>
          </a:xfrm>
          <a:prstGeom prst="roundRect">
            <a:avLst>
              <a:gd name="adj" fmla="val 7887"/>
            </a:avLst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847F886A-5D4D-33A4-5814-90BC81E9FE35}"/>
              </a:ext>
            </a:extLst>
          </p:cNvPr>
          <p:cNvSpPr txBox="1"/>
          <p:nvPr/>
        </p:nvSpPr>
        <p:spPr>
          <a:xfrm>
            <a:off x="8911053" y="2073079"/>
            <a:ext cx="3108365" cy="525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5"/>
              </a:lnSpc>
            </a:pPr>
            <a:r>
              <a:rPr lang="en-US" sz="2953" spc="212" dirty="0">
                <a:solidFill>
                  <a:srgbClr val="2F94C6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INTRODUCCIÓN</a:t>
            </a:r>
          </a:p>
        </p:txBody>
      </p:sp>
      <p:pic>
        <p:nvPicPr>
          <p:cNvPr id="28" name="Picture 27" descr="A blue background with white circles&#10;&#10;Description automatically generated">
            <a:extLst>
              <a:ext uri="{FF2B5EF4-FFF2-40B4-BE49-F238E27FC236}">
                <a16:creationId xmlns:a16="http://schemas.microsoft.com/office/drawing/2014/main" id="{1A1B1FE0-ED7D-BC61-BF0E-067083ED1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3469" b="61697"/>
          <a:stretch/>
        </p:blipFill>
        <p:spPr>
          <a:xfrm>
            <a:off x="-76200" y="9508502"/>
            <a:ext cx="18364200" cy="968998"/>
          </a:xfrm>
          <a:prstGeom prst="rect">
            <a:avLst/>
          </a:prstGeom>
        </p:spPr>
      </p:pic>
      <p:sp>
        <p:nvSpPr>
          <p:cNvPr id="29" name="CuadroTexto 11">
            <a:extLst>
              <a:ext uri="{FF2B5EF4-FFF2-40B4-BE49-F238E27FC236}">
                <a16:creationId xmlns:a16="http://schemas.microsoft.com/office/drawing/2014/main" id="{5332E686-1A35-ADA5-5826-A4ADD42DAADC}"/>
              </a:ext>
            </a:extLst>
          </p:cNvPr>
          <p:cNvSpPr txBox="1"/>
          <p:nvPr/>
        </p:nvSpPr>
        <p:spPr>
          <a:xfrm>
            <a:off x="6972300" y="979797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www.focaltec.com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">
            <a:extLst>
              <a:ext uri="{FF2B5EF4-FFF2-40B4-BE49-F238E27FC236}">
                <a16:creationId xmlns:a16="http://schemas.microsoft.com/office/drawing/2014/main" id="{18996FDF-8213-6901-EF31-BD45D85B3DAC}"/>
              </a:ext>
            </a:extLst>
          </p:cNvPr>
          <p:cNvSpPr/>
          <p:nvPr/>
        </p:nvSpPr>
        <p:spPr>
          <a:xfrm flipH="1">
            <a:off x="-8" y="7208"/>
            <a:ext cx="18288005" cy="10206108"/>
          </a:xfrm>
          <a:custGeom>
            <a:avLst/>
            <a:gdLst/>
            <a:ahLst/>
            <a:cxnLst/>
            <a:rect l="l" t="t" r="r" b="b"/>
            <a:pathLst>
              <a:path w="25060564" h="14109620">
                <a:moveTo>
                  <a:pt x="25060564" y="0"/>
                </a:moveTo>
                <a:lnTo>
                  <a:pt x="0" y="0"/>
                </a:lnTo>
                <a:lnTo>
                  <a:pt x="0" y="14109620"/>
                </a:lnTo>
                <a:lnTo>
                  <a:pt x="25060564" y="14109620"/>
                </a:lnTo>
                <a:lnTo>
                  <a:pt x="250605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620" t="-7494" r="-32411" b="-24368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6" name="Freeform 6"/>
          <p:cNvSpPr/>
          <p:nvPr/>
        </p:nvSpPr>
        <p:spPr>
          <a:xfrm>
            <a:off x="11395130" y="6331107"/>
            <a:ext cx="285873" cy="285873"/>
          </a:xfrm>
          <a:custGeom>
            <a:avLst/>
            <a:gdLst/>
            <a:ahLst/>
            <a:cxnLst/>
            <a:rect l="l" t="t" r="r" b="b"/>
            <a:pathLst>
              <a:path w="285873" h="285873">
                <a:moveTo>
                  <a:pt x="0" y="0"/>
                </a:moveTo>
                <a:lnTo>
                  <a:pt x="285872" y="0"/>
                </a:lnTo>
                <a:lnTo>
                  <a:pt x="285872" y="285873"/>
                </a:lnTo>
                <a:lnTo>
                  <a:pt x="0" y="28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TextBox 7"/>
          <p:cNvSpPr txBox="1"/>
          <p:nvPr/>
        </p:nvSpPr>
        <p:spPr>
          <a:xfrm>
            <a:off x="1028699" y="2537087"/>
            <a:ext cx="5905501" cy="80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15"/>
              </a:lnSpc>
            </a:pPr>
            <a:r>
              <a:rPr lang="en-US" sz="4653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Aquí</a:t>
            </a:r>
            <a:r>
              <a:rPr lang="en-US" sz="4653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653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va</a:t>
            </a:r>
            <a:r>
              <a:rPr lang="en-US" sz="4653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653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el</a:t>
            </a:r>
            <a:r>
              <a:rPr lang="en-US" sz="4653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653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</a:t>
            </a:r>
            <a:endParaRPr lang="en-US" sz="4653" dirty="0">
              <a:solidFill>
                <a:srgbClr val="18305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699" y="2115700"/>
            <a:ext cx="3108365" cy="525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5"/>
              </a:lnSpc>
            </a:pPr>
            <a:r>
              <a:rPr lang="en-US" sz="2953" spc="212" dirty="0">
                <a:solidFill>
                  <a:srgbClr val="2F94C6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INTRODUCCIÓN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0164" y="3591504"/>
            <a:ext cx="8648700" cy="3831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amet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elit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Maecenas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pretium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mauris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ut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dolor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congue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bibendum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dignissim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massa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dapibus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Praesent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convallis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felis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quis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diam cursus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ornare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Phasellus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quam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metus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gravida ac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egestas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ut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cursus id sem.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Fusce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fringilla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ligula ipsum,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eu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iaculis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urna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facilisis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ut.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Vestibulum in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fringilla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nisl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Nulla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quis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pulvinar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nibh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en-US" sz="2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Nulla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convallis a null.</a:t>
            </a:r>
            <a:endParaRPr lang="en-US" sz="2253" dirty="0">
              <a:solidFill>
                <a:schemeClr val="bg1">
                  <a:lumMod val="50000"/>
                </a:schemeClr>
              </a:solidFill>
              <a:latin typeface="Poppins" pitchFamily="2" charset="77"/>
              <a:ea typeface="Poppins"/>
              <a:cs typeface="Poppins" pitchFamily="2" charset="77"/>
              <a:sym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98613" y="7947366"/>
            <a:ext cx="2309644" cy="259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4"/>
              </a:lnSpc>
              <a:spcBef>
                <a:spcPct val="0"/>
              </a:spcBef>
            </a:pPr>
            <a:endParaRPr/>
          </a:p>
        </p:txBody>
      </p:sp>
      <p:sp>
        <p:nvSpPr>
          <p:cNvPr id="11" name="Freeform 11"/>
          <p:cNvSpPr/>
          <p:nvPr/>
        </p:nvSpPr>
        <p:spPr>
          <a:xfrm>
            <a:off x="17061298" y="385059"/>
            <a:ext cx="749883" cy="798076"/>
          </a:xfrm>
          <a:custGeom>
            <a:avLst/>
            <a:gdLst/>
            <a:ahLst/>
            <a:cxnLst/>
            <a:rect l="l" t="t" r="r" b="b"/>
            <a:pathLst>
              <a:path w="749883" h="798076">
                <a:moveTo>
                  <a:pt x="0" y="0"/>
                </a:moveTo>
                <a:lnTo>
                  <a:pt x="749883" y="0"/>
                </a:lnTo>
                <a:lnTo>
                  <a:pt x="749883" y="798076"/>
                </a:lnTo>
                <a:lnTo>
                  <a:pt x="0" y="7980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0A69825D-EAB4-D5AE-3478-9FF71302518A}"/>
              </a:ext>
            </a:extLst>
          </p:cNvPr>
          <p:cNvSpPr txBox="1"/>
          <p:nvPr/>
        </p:nvSpPr>
        <p:spPr>
          <a:xfrm>
            <a:off x="13103259" y="4923712"/>
            <a:ext cx="2660958" cy="792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15"/>
              </a:lnSpc>
            </a:pPr>
            <a:r>
              <a:rPr lang="en-US" sz="4653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Imagen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C7246-8080-619D-118F-E7232212C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0956470" y="2165228"/>
            <a:ext cx="5820064" cy="5820064"/>
          </a:xfrm>
          <a:prstGeom prst="roundRect">
            <a:avLst>
              <a:gd name="adj" fmla="val 6501"/>
            </a:avLst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BB20D7D4-AD6A-5756-0D26-771AD995B8CE}"/>
              </a:ext>
            </a:extLst>
          </p:cNvPr>
          <p:cNvSpPr txBox="1"/>
          <p:nvPr/>
        </p:nvSpPr>
        <p:spPr>
          <a:xfrm>
            <a:off x="-3" y="9728921"/>
            <a:ext cx="18288003" cy="97149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29" name="Picture 28" descr="A blue background with white circles&#10;&#10;Description automatically generated">
            <a:extLst>
              <a:ext uri="{FF2B5EF4-FFF2-40B4-BE49-F238E27FC236}">
                <a16:creationId xmlns:a16="http://schemas.microsoft.com/office/drawing/2014/main" id="{06F8BD49-A2CC-C2B4-215D-DB4398B0A2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3469" b="61697"/>
          <a:stretch/>
        </p:blipFill>
        <p:spPr>
          <a:xfrm>
            <a:off x="-76200" y="9508502"/>
            <a:ext cx="18364200" cy="968998"/>
          </a:xfrm>
          <a:prstGeom prst="rect">
            <a:avLst/>
          </a:prstGeom>
        </p:spPr>
      </p:pic>
      <p:sp>
        <p:nvSpPr>
          <p:cNvPr id="30" name="CuadroTexto 11">
            <a:extLst>
              <a:ext uri="{FF2B5EF4-FFF2-40B4-BE49-F238E27FC236}">
                <a16:creationId xmlns:a16="http://schemas.microsoft.com/office/drawing/2014/main" id="{14F2DD3B-0FB5-7623-456A-969BD24376F1}"/>
              </a:ext>
            </a:extLst>
          </p:cNvPr>
          <p:cNvSpPr txBox="1"/>
          <p:nvPr/>
        </p:nvSpPr>
        <p:spPr>
          <a:xfrm>
            <a:off x="6972300" y="979797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www.focaltec.com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">
            <a:extLst>
              <a:ext uri="{FF2B5EF4-FFF2-40B4-BE49-F238E27FC236}">
                <a16:creationId xmlns:a16="http://schemas.microsoft.com/office/drawing/2014/main" id="{8672279D-20D5-5F89-F126-8854ED375B31}"/>
              </a:ext>
            </a:extLst>
          </p:cNvPr>
          <p:cNvSpPr/>
          <p:nvPr/>
        </p:nvSpPr>
        <p:spPr>
          <a:xfrm flipH="1">
            <a:off x="-7" y="0"/>
            <a:ext cx="18288005" cy="10206108"/>
          </a:xfrm>
          <a:custGeom>
            <a:avLst/>
            <a:gdLst/>
            <a:ahLst/>
            <a:cxnLst/>
            <a:rect l="l" t="t" r="r" b="b"/>
            <a:pathLst>
              <a:path w="25060564" h="14109620">
                <a:moveTo>
                  <a:pt x="25060564" y="0"/>
                </a:moveTo>
                <a:lnTo>
                  <a:pt x="0" y="0"/>
                </a:lnTo>
                <a:lnTo>
                  <a:pt x="0" y="14109620"/>
                </a:lnTo>
                <a:lnTo>
                  <a:pt x="25060564" y="14109620"/>
                </a:lnTo>
                <a:lnTo>
                  <a:pt x="250605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620" t="-7494" r="-32411" b="-24368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8" name="Freeform 8"/>
          <p:cNvSpPr/>
          <p:nvPr/>
        </p:nvSpPr>
        <p:spPr>
          <a:xfrm>
            <a:off x="17061298" y="385059"/>
            <a:ext cx="749883" cy="798076"/>
          </a:xfrm>
          <a:custGeom>
            <a:avLst/>
            <a:gdLst/>
            <a:ahLst/>
            <a:cxnLst/>
            <a:rect l="l" t="t" r="r" b="b"/>
            <a:pathLst>
              <a:path w="749883" h="798076">
                <a:moveTo>
                  <a:pt x="0" y="0"/>
                </a:moveTo>
                <a:lnTo>
                  <a:pt x="749883" y="0"/>
                </a:lnTo>
                <a:lnTo>
                  <a:pt x="749883" y="798076"/>
                </a:lnTo>
                <a:lnTo>
                  <a:pt x="0" y="7980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>
            <a:off x="1666038" y="2176401"/>
            <a:ext cx="14955923" cy="5712340"/>
            <a:chOff x="-2745" y="-360143"/>
            <a:chExt cx="19941230" cy="7616454"/>
          </a:xfrm>
        </p:grpSpPr>
        <p:sp>
          <p:nvSpPr>
            <p:cNvPr id="10" name="TextBox 10"/>
            <p:cNvSpPr txBox="1"/>
            <p:nvPr/>
          </p:nvSpPr>
          <p:spPr>
            <a:xfrm>
              <a:off x="-2745" y="-360143"/>
              <a:ext cx="10414000" cy="1225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79"/>
                </a:lnSpc>
              </a:pPr>
              <a:r>
                <a:rPr lang="en-US" sz="4650" dirty="0" err="1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Aquí</a:t>
              </a:r>
              <a:r>
                <a:rPr lang="en-US" sz="4650" dirty="0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650" dirty="0" err="1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va</a:t>
              </a:r>
              <a:r>
                <a:rPr lang="en-US" sz="4650" dirty="0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650" dirty="0" err="1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el</a:t>
              </a:r>
              <a:r>
                <a:rPr lang="en-US" sz="4650" dirty="0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650" dirty="0" err="1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título</a:t>
              </a:r>
              <a:endParaRPr lang="en-US" sz="4650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239" y="1170029"/>
              <a:ext cx="9351893" cy="60862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Lorem ipsum dolor sit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. Maecenas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pretium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mauris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dolor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congue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bibendum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dignissim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massa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dapibus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.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Praesent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convallis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felis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quis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diam cursus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ornare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.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Phasellus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quam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metus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gravida ac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egestas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cursus id sem.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Fusce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fringilla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ligula ipsum,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eu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iaculis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urna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facilisis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ut.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Vestibulum in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fringilla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nisl</a:t>
              </a:r>
              <a:endParaRPr lang="en-US" sz="225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endParaRPr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CF9F8F58-2B99-93D6-996B-05059D7E7B9C}"/>
                </a:ext>
              </a:extLst>
            </p:cNvPr>
            <p:cNvSpPr txBox="1"/>
            <p:nvPr/>
          </p:nvSpPr>
          <p:spPr>
            <a:xfrm>
              <a:off x="10586592" y="1170029"/>
              <a:ext cx="9351893" cy="60862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Lorem ipsum dolor sit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. Maecenas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pretium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mauris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dolor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congue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bibendum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dignissim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massa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dapibus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.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Praesent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convallis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felis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quis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diam cursus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ornare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.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Phasellus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quam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metus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gravida ac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egestas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cursus id sem.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Fusce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fringilla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ligula ipsum,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eu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iaculis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urna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facilisis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ut.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Vestibulum in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fringilla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nisl</a:t>
              </a:r>
              <a:endParaRPr lang="en-US" sz="225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endParaRPr>
            </a:p>
          </p:txBody>
        </p:sp>
      </p:grpSp>
      <p:sp>
        <p:nvSpPr>
          <p:cNvPr id="4" name="TextBox 8">
            <a:extLst>
              <a:ext uri="{FF2B5EF4-FFF2-40B4-BE49-F238E27FC236}">
                <a16:creationId xmlns:a16="http://schemas.microsoft.com/office/drawing/2014/main" id="{847F886A-5D4D-33A4-5814-90BC81E9FE35}"/>
              </a:ext>
            </a:extLst>
          </p:cNvPr>
          <p:cNvSpPr txBox="1"/>
          <p:nvPr/>
        </p:nvSpPr>
        <p:spPr>
          <a:xfrm>
            <a:off x="1668097" y="1799271"/>
            <a:ext cx="3108365" cy="525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5"/>
              </a:lnSpc>
            </a:pPr>
            <a:r>
              <a:rPr lang="en-US" sz="2953" spc="212" dirty="0">
                <a:solidFill>
                  <a:srgbClr val="2F94C6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INTRODUCCIÓN</a:t>
            </a:r>
          </a:p>
        </p:txBody>
      </p:sp>
      <p:pic>
        <p:nvPicPr>
          <p:cNvPr id="28" name="Picture 27" descr="A blue background with white circles&#10;&#10;Description automatically generated">
            <a:extLst>
              <a:ext uri="{FF2B5EF4-FFF2-40B4-BE49-F238E27FC236}">
                <a16:creationId xmlns:a16="http://schemas.microsoft.com/office/drawing/2014/main" id="{1A1B1FE0-ED7D-BC61-BF0E-067083ED1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3469" b="61697"/>
          <a:stretch/>
        </p:blipFill>
        <p:spPr>
          <a:xfrm>
            <a:off x="-76200" y="9508502"/>
            <a:ext cx="18364200" cy="968998"/>
          </a:xfrm>
          <a:prstGeom prst="rect">
            <a:avLst/>
          </a:prstGeom>
        </p:spPr>
      </p:pic>
      <p:sp>
        <p:nvSpPr>
          <p:cNvPr id="29" name="CuadroTexto 11">
            <a:extLst>
              <a:ext uri="{FF2B5EF4-FFF2-40B4-BE49-F238E27FC236}">
                <a16:creationId xmlns:a16="http://schemas.microsoft.com/office/drawing/2014/main" id="{5332E686-1A35-ADA5-5826-A4ADD42DAADC}"/>
              </a:ext>
            </a:extLst>
          </p:cNvPr>
          <p:cNvSpPr txBox="1"/>
          <p:nvPr/>
        </p:nvSpPr>
        <p:spPr>
          <a:xfrm>
            <a:off x="6972300" y="979797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www.focaltec.com</a:t>
            </a:r>
          </a:p>
        </p:txBody>
      </p:sp>
    </p:spTree>
    <p:extLst>
      <p:ext uri="{BB962C8B-B14F-4D97-AF65-F5344CB8AC3E}">
        <p14:creationId xmlns:p14="http://schemas.microsoft.com/office/powerpoint/2010/main" val="411350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">
            <a:extLst>
              <a:ext uri="{FF2B5EF4-FFF2-40B4-BE49-F238E27FC236}">
                <a16:creationId xmlns:a16="http://schemas.microsoft.com/office/drawing/2014/main" id="{8672279D-20D5-5F89-F126-8854ED375B31}"/>
              </a:ext>
            </a:extLst>
          </p:cNvPr>
          <p:cNvSpPr/>
          <p:nvPr/>
        </p:nvSpPr>
        <p:spPr>
          <a:xfrm flipH="1">
            <a:off x="-7" y="0"/>
            <a:ext cx="18288005" cy="10206108"/>
          </a:xfrm>
          <a:custGeom>
            <a:avLst/>
            <a:gdLst/>
            <a:ahLst/>
            <a:cxnLst/>
            <a:rect l="l" t="t" r="r" b="b"/>
            <a:pathLst>
              <a:path w="25060564" h="14109620">
                <a:moveTo>
                  <a:pt x="25060564" y="0"/>
                </a:moveTo>
                <a:lnTo>
                  <a:pt x="0" y="0"/>
                </a:lnTo>
                <a:lnTo>
                  <a:pt x="0" y="14109620"/>
                </a:lnTo>
                <a:lnTo>
                  <a:pt x="25060564" y="14109620"/>
                </a:lnTo>
                <a:lnTo>
                  <a:pt x="250605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620" t="-7494" r="-32411" b="-24368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8" name="Freeform 8"/>
          <p:cNvSpPr/>
          <p:nvPr/>
        </p:nvSpPr>
        <p:spPr>
          <a:xfrm>
            <a:off x="17061298" y="385059"/>
            <a:ext cx="749883" cy="798076"/>
          </a:xfrm>
          <a:custGeom>
            <a:avLst/>
            <a:gdLst/>
            <a:ahLst/>
            <a:cxnLst/>
            <a:rect l="l" t="t" r="r" b="b"/>
            <a:pathLst>
              <a:path w="749883" h="798076">
                <a:moveTo>
                  <a:pt x="0" y="0"/>
                </a:moveTo>
                <a:lnTo>
                  <a:pt x="749883" y="0"/>
                </a:lnTo>
                <a:lnTo>
                  <a:pt x="749883" y="798076"/>
                </a:lnTo>
                <a:lnTo>
                  <a:pt x="0" y="7980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>
            <a:off x="1666038" y="2176401"/>
            <a:ext cx="7810500" cy="5712340"/>
            <a:chOff x="-2745" y="-360143"/>
            <a:chExt cx="10414000" cy="7616454"/>
          </a:xfrm>
        </p:grpSpPr>
        <p:sp>
          <p:nvSpPr>
            <p:cNvPr id="10" name="TextBox 10"/>
            <p:cNvSpPr txBox="1"/>
            <p:nvPr/>
          </p:nvSpPr>
          <p:spPr>
            <a:xfrm>
              <a:off x="-2745" y="-360143"/>
              <a:ext cx="10414000" cy="1225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79"/>
                </a:lnSpc>
              </a:pPr>
              <a:r>
                <a:rPr lang="en-US" sz="4650" dirty="0" err="1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Aquí</a:t>
              </a:r>
              <a:r>
                <a:rPr lang="en-US" sz="4650" dirty="0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650" dirty="0" err="1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va</a:t>
              </a:r>
              <a:r>
                <a:rPr lang="en-US" sz="4650" dirty="0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650" dirty="0" err="1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el</a:t>
              </a:r>
              <a:r>
                <a:rPr lang="en-US" sz="4650" dirty="0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650" dirty="0" err="1">
                  <a:solidFill>
                    <a:srgbClr val="18305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título</a:t>
              </a:r>
              <a:endParaRPr lang="en-US" sz="4650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239" y="1170029"/>
              <a:ext cx="9351893" cy="60862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Lorem ipsum dolor sit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. Maecenas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pretium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mauris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dolor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congue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bibendum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dignissim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massa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dapibus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.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Praesent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convallis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felis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quis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diam cursus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ornare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.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Phasellus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quam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metus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gravida ac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egestas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, cursus id sem.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Fusce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fringilla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ligula ipsum,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eu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iaculis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urna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facilisis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ut.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Vestibulum in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fringilla</a:t>
              </a:r>
              <a:r>
                <a:rPr lang="en-US" sz="24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2400" b="0" i="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Poppins" pitchFamily="2" charset="77"/>
                  <a:cs typeface="Poppins" pitchFamily="2" charset="77"/>
                </a:rPr>
                <a:t>nisl</a:t>
              </a:r>
              <a:endParaRPr lang="en-US" sz="225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endParaRPr>
            </a:p>
          </p:txBody>
        </p:sp>
      </p:grpSp>
      <p:sp>
        <p:nvSpPr>
          <p:cNvPr id="4" name="TextBox 8">
            <a:extLst>
              <a:ext uri="{FF2B5EF4-FFF2-40B4-BE49-F238E27FC236}">
                <a16:creationId xmlns:a16="http://schemas.microsoft.com/office/drawing/2014/main" id="{847F886A-5D4D-33A4-5814-90BC81E9FE35}"/>
              </a:ext>
            </a:extLst>
          </p:cNvPr>
          <p:cNvSpPr txBox="1"/>
          <p:nvPr/>
        </p:nvSpPr>
        <p:spPr>
          <a:xfrm>
            <a:off x="1668097" y="1799271"/>
            <a:ext cx="3108365" cy="525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5"/>
              </a:lnSpc>
            </a:pPr>
            <a:r>
              <a:rPr lang="en-US" sz="2953" spc="212" dirty="0">
                <a:solidFill>
                  <a:srgbClr val="2F94C6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INTRODUCCIÓN</a:t>
            </a:r>
          </a:p>
        </p:txBody>
      </p:sp>
      <p:pic>
        <p:nvPicPr>
          <p:cNvPr id="28" name="Picture 27" descr="A blue background with white circles&#10;&#10;Description automatically generated">
            <a:extLst>
              <a:ext uri="{FF2B5EF4-FFF2-40B4-BE49-F238E27FC236}">
                <a16:creationId xmlns:a16="http://schemas.microsoft.com/office/drawing/2014/main" id="{1A1B1FE0-ED7D-BC61-BF0E-067083ED1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3469" b="61697"/>
          <a:stretch/>
        </p:blipFill>
        <p:spPr>
          <a:xfrm>
            <a:off x="-76200" y="9508502"/>
            <a:ext cx="18364200" cy="968998"/>
          </a:xfrm>
          <a:prstGeom prst="rect">
            <a:avLst/>
          </a:prstGeom>
        </p:spPr>
      </p:pic>
      <p:sp>
        <p:nvSpPr>
          <p:cNvPr id="29" name="CuadroTexto 11">
            <a:extLst>
              <a:ext uri="{FF2B5EF4-FFF2-40B4-BE49-F238E27FC236}">
                <a16:creationId xmlns:a16="http://schemas.microsoft.com/office/drawing/2014/main" id="{5332E686-1A35-ADA5-5826-A4ADD42DAADC}"/>
              </a:ext>
            </a:extLst>
          </p:cNvPr>
          <p:cNvSpPr txBox="1"/>
          <p:nvPr/>
        </p:nvSpPr>
        <p:spPr>
          <a:xfrm>
            <a:off x="6972300" y="979797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www.focaltec.com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74B06ED0-989F-9AB8-4850-CA4E6547ACB8}"/>
              </a:ext>
            </a:extLst>
          </p:cNvPr>
          <p:cNvSpPr/>
          <p:nvPr/>
        </p:nvSpPr>
        <p:spPr>
          <a:xfrm>
            <a:off x="10384891" y="3295696"/>
            <a:ext cx="805895" cy="805895"/>
          </a:xfrm>
          <a:custGeom>
            <a:avLst/>
            <a:gdLst/>
            <a:ahLst/>
            <a:cxnLst/>
            <a:rect l="l" t="t" r="r" b="b"/>
            <a:pathLst>
              <a:path w="805895" h="805895">
                <a:moveTo>
                  <a:pt x="0" y="0"/>
                </a:moveTo>
                <a:lnTo>
                  <a:pt x="805895" y="0"/>
                </a:lnTo>
                <a:lnTo>
                  <a:pt x="805895" y="805895"/>
                </a:lnTo>
                <a:lnTo>
                  <a:pt x="0" y="805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2C8A122-B260-16C5-1C8C-50314E0021D6}"/>
              </a:ext>
            </a:extLst>
          </p:cNvPr>
          <p:cNvSpPr/>
          <p:nvPr/>
        </p:nvSpPr>
        <p:spPr>
          <a:xfrm>
            <a:off x="10384891" y="4883396"/>
            <a:ext cx="805895" cy="805895"/>
          </a:xfrm>
          <a:custGeom>
            <a:avLst/>
            <a:gdLst/>
            <a:ahLst/>
            <a:cxnLst/>
            <a:rect l="l" t="t" r="r" b="b"/>
            <a:pathLst>
              <a:path w="805895" h="805895">
                <a:moveTo>
                  <a:pt x="0" y="0"/>
                </a:moveTo>
                <a:lnTo>
                  <a:pt x="805895" y="0"/>
                </a:lnTo>
                <a:lnTo>
                  <a:pt x="805895" y="805895"/>
                </a:lnTo>
                <a:lnTo>
                  <a:pt x="0" y="805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683C3C69-88D5-8D27-CDC1-6171902B6AFF}"/>
              </a:ext>
            </a:extLst>
          </p:cNvPr>
          <p:cNvSpPr/>
          <p:nvPr/>
        </p:nvSpPr>
        <p:spPr>
          <a:xfrm>
            <a:off x="10384891" y="6470341"/>
            <a:ext cx="805895" cy="805895"/>
          </a:xfrm>
          <a:custGeom>
            <a:avLst/>
            <a:gdLst/>
            <a:ahLst/>
            <a:cxnLst/>
            <a:rect l="l" t="t" r="r" b="b"/>
            <a:pathLst>
              <a:path w="805895" h="805895">
                <a:moveTo>
                  <a:pt x="0" y="0"/>
                </a:moveTo>
                <a:lnTo>
                  <a:pt x="805895" y="0"/>
                </a:lnTo>
                <a:lnTo>
                  <a:pt x="805895" y="805894"/>
                </a:lnTo>
                <a:lnTo>
                  <a:pt x="0" y="805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C3E7F38-C489-22CE-6B86-CFEBD5D56373}"/>
              </a:ext>
            </a:extLst>
          </p:cNvPr>
          <p:cNvSpPr txBox="1"/>
          <p:nvPr/>
        </p:nvSpPr>
        <p:spPr>
          <a:xfrm>
            <a:off x="10702924" y="3489958"/>
            <a:ext cx="169828" cy="47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5"/>
              </a:lnSpc>
            </a:pPr>
            <a:r>
              <a:rPr lang="en-US" sz="2653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B6ED691F-1437-EB2E-B056-EBF891A5CE99}"/>
              </a:ext>
            </a:extLst>
          </p:cNvPr>
          <p:cNvSpPr txBox="1"/>
          <p:nvPr/>
        </p:nvSpPr>
        <p:spPr>
          <a:xfrm>
            <a:off x="10702924" y="5074490"/>
            <a:ext cx="169828" cy="47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5"/>
              </a:lnSpc>
            </a:pPr>
            <a:r>
              <a:rPr lang="en-US" sz="2653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E5EAC65F-636B-86DB-3205-66EB0D8C1254}"/>
              </a:ext>
            </a:extLst>
          </p:cNvPr>
          <p:cNvSpPr txBox="1"/>
          <p:nvPr/>
        </p:nvSpPr>
        <p:spPr>
          <a:xfrm>
            <a:off x="10702924" y="6661813"/>
            <a:ext cx="169828" cy="47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5"/>
              </a:lnSpc>
            </a:pPr>
            <a:r>
              <a:rPr lang="en-US" sz="2653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303C15-D95A-F4CA-8904-6FF06CD46489}"/>
              </a:ext>
            </a:extLst>
          </p:cNvPr>
          <p:cNvSpPr txBox="1"/>
          <p:nvPr/>
        </p:nvSpPr>
        <p:spPr>
          <a:xfrm>
            <a:off x="11413591" y="328629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2400" b="1" dirty="0">
                <a:solidFill>
                  <a:srgbClr val="183058"/>
                </a:solidFill>
                <a:latin typeface="Poppins" pitchFamily="2" charset="77"/>
              </a:rPr>
              <a:t>Pequeño Título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C07BDD-42CC-803C-73B9-B16AF0768646}"/>
              </a:ext>
            </a:extLst>
          </p:cNvPr>
          <p:cNvSpPr txBox="1"/>
          <p:nvPr/>
        </p:nvSpPr>
        <p:spPr>
          <a:xfrm>
            <a:off x="11413591" y="3686405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amet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adipiscing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elit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Morbi at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turpis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eu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arcu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  <a:endParaRPr lang="en-MX" b="1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AAF02C-B114-F6F2-7714-2401551BE208}"/>
              </a:ext>
            </a:extLst>
          </p:cNvPr>
          <p:cNvSpPr txBox="1"/>
          <p:nvPr/>
        </p:nvSpPr>
        <p:spPr>
          <a:xfrm>
            <a:off x="11413591" y="4865713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2200" b="1" dirty="0">
                <a:solidFill>
                  <a:srgbClr val="183058"/>
                </a:solidFill>
                <a:latin typeface="Poppins" pitchFamily="2" charset="77"/>
              </a:rPr>
              <a:t>Pequeño Título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FF3337-71EA-647C-042C-CA229F26A6BF}"/>
              </a:ext>
            </a:extLst>
          </p:cNvPr>
          <p:cNvSpPr txBox="1"/>
          <p:nvPr/>
        </p:nvSpPr>
        <p:spPr>
          <a:xfrm>
            <a:off x="11413591" y="5265823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amet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adipiscing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elit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Morbi at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turpis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eu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arcu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  <a:endParaRPr lang="en-MX" b="1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E2B0FE-648D-68D8-0D8F-407A37861CFA}"/>
              </a:ext>
            </a:extLst>
          </p:cNvPr>
          <p:cNvSpPr txBox="1"/>
          <p:nvPr/>
        </p:nvSpPr>
        <p:spPr>
          <a:xfrm>
            <a:off x="11413591" y="6433256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2200" b="1" dirty="0">
                <a:solidFill>
                  <a:srgbClr val="183058"/>
                </a:solidFill>
                <a:latin typeface="Poppins" pitchFamily="2" charset="77"/>
              </a:rPr>
              <a:t>Pequeño Título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019F20-BB44-EF67-44A1-120AA9210502}"/>
              </a:ext>
            </a:extLst>
          </p:cNvPr>
          <p:cNvSpPr txBox="1"/>
          <p:nvPr/>
        </p:nvSpPr>
        <p:spPr>
          <a:xfrm>
            <a:off x="11413591" y="6833366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amet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adipiscing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elit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 Morbi at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turpis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eu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arcu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  <a:endParaRPr lang="en-MX" b="1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079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D27878E7-FF0E-CE1A-0A54-58E67CC8FAF6}"/>
              </a:ext>
            </a:extLst>
          </p:cNvPr>
          <p:cNvSpPr/>
          <p:nvPr/>
        </p:nvSpPr>
        <p:spPr>
          <a:xfrm flipH="1">
            <a:off x="-7" y="0"/>
            <a:ext cx="18288005" cy="10206108"/>
          </a:xfrm>
          <a:custGeom>
            <a:avLst/>
            <a:gdLst/>
            <a:ahLst/>
            <a:cxnLst/>
            <a:rect l="l" t="t" r="r" b="b"/>
            <a:pathLst>
              <a:path w="25060564" h="14109620">
                <a:moveTo>
                  <a:pt x="25060564" y="0"/>
                </a:moveTo>
                <a:lnTo>
                  <a:pt x="0" y="0"/>
                </a:lnTo>
                <a:lnTo>
                  <a:pt x="0" y="14109620"/>
                </a:lnTo>
                <a:lnTo>
                  <a:pt x="25060564" y="14109620"/>
                </a:lnTo>
                <a:lnTo>
                  <a:pt x="250605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620" t="-7494" r="-32411" b="-24368"/>
            </a:stretch>
          </a:blipFill>
        </p:spPr>
        <p:txBody>
          <a:bodyPr/>
          <a:lstStyle/>
          <a:p>
            <a:endParaRPr lang="es-MX" dirty="0"/>
          </a:p>
        </p:txBody>
      </p:sp>
      <p:pic>
        <p:nvPicPr>
          <p:cNvPr id="10" name="Picture 9" descr="A blue background with white circles&#10;&#10;Description automatically generated">
            <a:extLst>
              <a:ext uri="{FF2B5EF4-FFF2-40B4-BE49-F238E27FC236}">
                <a16:creationId xmlns:a16="http://schemas.microsoft.com/office/drawing/2014/main" id="{1E29A04D-9F1F-2533-1A7C-1CFF893B4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3469" b="61697"/>
          <a:stretch/>
        </p:blipFill>
        <p:spPr>
          <a:xfrm>
            <a:off x="-76200" y="9356104"/>
            <a:ext cx="18364200" cy="968998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FA5FCDE7-7C41-377B-24B5-4588642EE93B}"/>
              </a:ext>
            </a:extLst>
          </p:cNvPr>
          <p:cNvSpPr txBox="1"/>
          <p:nvPr/>
        </p:nvSpPr>
        <p:spPr>
          <a:xfrm>
            <a:off x="-2" y="9353603"/>
            <a:ext cx="18288003" cy="97149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CuadroTexto 11">
            <a:extLst>
              <a:ext uri="{FF2B5EF4-FFF2-40B4-BE49-F238E27FC236}">
                <a16:creationId xmlns:a16="http://schemas.microsoft.com/office/drawing/2014/main" id="{0DC660ED-E4F9-F628-C584-5EEF65B3DA57}"/>
              </a:ext>
            </a:extLst>
          </p:cNvPr>
          <p:cNvSpPr txBox="1"/>
          <p:nvPr/>
        </p:nvSpPr>
        <p:spPr>
          <a:xfrm>
            <a:off x="6934200" y="9658347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www.focaltec.com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CB42753-F75E-9280-208D-55D9ABBE2776}"/>
              </a:ext>
            </a:extLst>
          </p:cNvPr>
          <p:cNvSpPr txBox="1"/>
          <p:nvPr/>
        </p:nvSpPr>
        <p:spPr>
          <a:xfrm>
            <a:off x="2044256" y="3606267"/>
            <a:ext cx="169828" cy="47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5"/>
              </a:lnSpc>
            </a:pPr>
            <a:r>
              <a:rPr lang="en-US" sz="2653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CACFBF-E86D-18E2-6066-ADBAD88B8ED0}"/>
              </a:ext>
            </a:extLst>
          </p:cNvPr>
          <p:cNvSpPr txBox="1"/>
          <p:nvPr/>
        </p:nvSpPr>
        <p:spPr>
          <a:xfrm>
            <a:off x="2688246" y="4081785"/>
            <a:ext cx="167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2400" dirty="0">
                <a:solidFill>
                  <a:srgbClr val="183058"/>
                </a:solidFill>
                <a:latin typeface="Poppins" pitchFamily="2" charset="77"/>
              </a:rPr>
              <a:t>Punto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E0BD3F-CDC2-5D4B-2F88-7422DF60E528}"/>
              </a:ext>
            </a:extLst>
          </p:cNvPr>
          <p:cNvSpPr txBox="1"/>
          <p:nvPr/>
        </p:nvSpPr>
        <p:spPr>
          <a:xfrm>
            <a:off x="2688179" y="5708954"/>
            <a:ext cx="167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2400" dirty="0">
                <a:solidFill>
                  <a:srgbClr val="183058"/>
                </a:solidFill>
                <a:latin typeface="Poppins" pitchFamily="2" charset="77"/>
              </a:rPr>
              <a:t>Punto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FD579E-1910-6E11-0E48-949D9EA8E37B}"/>
              </a:ext>
            </a:extLst>
          </p:cNvPr>
          <p:cNvSpPr txBox="1"/>
          <p:nvPr/>
        </p:nvSpPr>
        <p:spPr>
          <a:xfrm>
            <a:off x="2688179" y="7296277"/>
            <a:ext cx="167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2400" dirty="0">
                <a:solidFill>
                  <a:srgbClr val="183058"/>
                </a:solidFill>
                <a:latin typeface="Poppins" pitchFamily="2" charset="77"/>
              </a:rPr>
              <a:t>Punto 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FCC374-69BF-24F6-F30E-13507D26D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897" y="3903474"/>
            <a:ext cx="805895" cy="8058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4A1ECB-757B-8670-CDF7-1A16E14C8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897" y="5494767"/>
            <a:ext cx="805895" cy="8058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B66B82-4F11-DF03-3EC3-29391A417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897" y="7086060"/>
            <a:ext cx="805895" cy="805895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3726EA79-7ED4-555A-CA21-E7F4598B31B1}"/>
              </a:ext>
            </a:extLst>
          </p:cNvPr>
          <p:cNvSpPr txBox="1"/>
          <p:nvPr/>
        </p:nvSpPr>
        <p:spPr>
          <a:xfrm>
            <a:off x="1666038" y="2176401"/>
            <a:ext cx="7810500" cy="91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4650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Aquí</a:t>
            </a:r>
            <a:r>
              <a:rPr lang="en-US" sz="4650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650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va</a:t>
            </a:r>
            <a:r>
              <a:rPr lang="en-US" sz="4650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650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el</a:t>
            </a:r>
            <a:r>
              <a:rPr lang="en-US" sz="4650" dirty="0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650" dirty="0" err="1">
                <a:solidFill>
                  <a:srgbClr val="183058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</a:t>
            </a:r>
            <a:endParaRPr lang="en-US" sz="4650" dirty="0">
              <a:solidFill>
                <a:srgbClr val="18305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BF4B7223-BA4E-9319-A697-F4D8FFCD7673}"/>
              </a:ext>
            </a:extLst>
          </p:cNvPr>
          <p:cNvSpPr txBox="1"/>
          <p:nvPr/>
        </p:nvSpPr>
        <p:spPr>
          <a:xfrm>
            <a:off x="1668097" y="1799271"/>
            <a:ext cx="3108365" cy="525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5"/>
              </a:lnSpc>
            </a:pPr>
            <a:r>
              <a:rPr lang="en-US" sz="2953" spc="212" dirty="0">
                <a:solidFill>
                  <a:srgbClr val="2F94C6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INTRODUCCIÓN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0011411-77D1-3BD3-E2C8-3ABAA877A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0956470" y="2165228"/>
            <a:ext cx="5820064" cy="5820064"/>
          </a:xfrm>
          <a:prstGeom prst="roundRect">
            <a:avLst>
              <a:gd name="adj" fmla="val 6501"/>
            </a:avLst>
          </a:prstGeom>
        </p:spPr>
      </p:pic>
    </p:spTree>
    <p:extLst>
      <p:ext uri="{BB962C8B-B14F-4D97-AF65-F5344CB8AC3E}">
        <p14:creationId xmlns:p14="http://schemas.microsoft.com/office/powerpoint/2010/main" val="2848667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caltec PPT Template" id="{E8C4F8AC-9D49-C243-9964-CAAE6BC14481}" vid="{8235167E-DD85-354D-9CAA-905E1BCFBD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787</Words>
  <Application>Microsoft Macintosh PowerPoint</Application>
  <PresentationFormat>Custom</PresentationFormat>
  <Paragraphs>96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Poppins Light</vt:lpstr>
      <vt:lpstr>Calibri Light</vt:lpstr>
      <vt:lpstr>Aptos</vt:lpstr>
      <vt:lpstr>Arial</vt:lpstr>
      <vt:lpstr>Poppins Bold</vt:lpstr>
      <vt:lpstr>Poppins</vt:lpstr>
      <vt:lpstr>Calibri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Bernal</dc:creator>
  <cp:lastModifiedBy>Ana Bernal</cp:lastModifiedBy>
  <cp:revision>1</cp:revision>
  <dcterms:created xsi:type="dcterms:W3CDTF">2025-01-03T15:09:08Z</dcterms:created>
  <dcterms:modified xsi:type="dcterms:W3CDTF">2025-01-03T15:09:31Z</dcterms:modified>
  <dc:identifier>DAGOb5Zg86E</dc:identifier>
</cp:coreProperties>
</file>